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A2-5FD9-4542-B9B1-CD41AC7788F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E42F-2D92-46B4-82B5-9638B7C27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A2-5FD9-4542-B9B1-CD41AC7788F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E42F-2D92-46B4-82B5-9638B7C27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A2-5FD9-4542-B9B1-CD41AC7788F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E42F-2D92-46B4-82B5-9638B7C27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A2-5FD9-4542-B9B1-CD41AC7788F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E42F-2D92-46B4-82B5-9638B7C27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A2-5FD9-4542-B9B1-CD41AC7788F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E42F-2D92-46B4-82B5-9638B7C27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A2-5FD9-4542-B9B1-CD41AC7788F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E42F-2D92-46B4-82B5-9638B7C27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A2-5FD9-4542-B9B1-CD41AC7788F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E42F-2D92-46B4-82B5-9638B7C27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A2-5FD9-4542-B9B1-CD41AC7788F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E42F-2D92-46B4-82B5-9638B7C27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A2-5FD9-4542-B9B1-CD41AC7788F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E42F-2D92-46B4-82B5-9638B7C27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A2-5FD9-4542-B9B1-CD41AC7788F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E42F-2D92-46B4-82B5-9638B7C27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AAA2-5FD9-4542-B9B1-CD41AC7788F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E42F-2D92-46B4-82B5-9638B7C27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AAA2-5FD9-4542-B9B1-CD41AC7788F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DE42F-2D92-46B4-82B5-9638B7C272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Nghiện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tạo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Nghiệp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vi-VN" dirty="0" smtClean="0"/>
              <a:t>ườ</a:t>
            </a:r>
            <a:r>
              <a:rPr lang="en-US" dirty="0" err="1" smtClean="0"/>
              <a:t>i</a:t>
            </a:r>
            <a:r>
              <a:rPr lang="en-US" dirty="0" smtClean="0"/>
              <a:t> S</a:t>
            </a:r>
            <a:r>
              <a:rPr lang="vi-VN" dirty="0" smtClean="0"/>
              <a:t>ơ</a:t>
            </a:r>
            <a:r>
              <a:rPr lang="en-US" dirty="0" smtClean="0"/>
              <a:t> C</a:t>
            </a:r>
            <a:r>
              <a:rPr lang="vi-VN" dirty="0" smtClean="0"/>
              <a:t>ơ</a:t>
            </a:r>
            <a:r>
              <a:rPr lang="en-US" dirty="0" smtClean="0"/>
              <a:t> </a:t>
            </a:r>
            <a:r>
              <a:rPr lang="en-US" dirty="0" err="1" smtClean="0"/>
              <a:t>Tuệ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Thói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ă</a:t>
            </a: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en-US" dirty="0" err="1" smtClean="0">
                <a:solidFill>
                  <a:srgbClr val="FF0000"/>
                </a:solidFill>
              </a:rPr>
              <a:t>ảnh</a:t>
            </a:r>
            <a:r>
              <a:rPr lang="en-US" dirty="0" smtClean="0">
                <a:solidFill>
                  <a:srgbClr val="FF0000"/>
                </a:solidFill>
              </a:rPr>
              <a:t> h</a:t>
            </a:r>
            <a:r>
              <a:rPr lang="vi-VN" dirty="0" smtClean="0">
                <a:solidFill>
                  <a:srgbClr val="FF0000"/>
                </a:solidFill>
              </a:rPr>
              <a:t>ưởn</a:t>
            </a:r>
            <a:r>
              <a:rPr lang="en-US" dirty="0" smtClean="0">
                <a:solidFill>
                  <a:srgbClr val="FF0000"/>
                </a:solidFill>
              </a:rPr>
              <a:t>g </a:t>
            </a:r>
            <a:r>
              <a:rPr lang="vi-VN" dirty="0" smtClean="0">
                <a:solidFill>
                  <a:srgbClr val="FF0000"/>
                </a:solidFill>
              </a:rPr>
              <a:t>đế</a:t>
            </a: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en-US" dirty="0" err="1" smtClean="0">
                <a:solidFill>
                  <a:srgbClr val="FF0000"/>
                </a:solidFill>
              </a:rPr>
              <a:t>Não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Thiền có thể thay đổi cấu tạo bộ não như thế nào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637322" cy="498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Những điều ít biết về khoa học não b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10588" cy="6241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Thói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Nghiệp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ood addiction is real, and we&amp;#39;re all at risk - Drug Addiction N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358198" cy="5267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vi-VN" dirty="0" smtClean="0">
                <a:solidFill>
                  <a:srgbClr val="FF0000"/>
                </a:solidFill>
              </a:rPr>
              <a:t>ưở</a:t>
            </a:r>
            <a:r>
              <a:rPr lang="en-US" dirty="0" err="1" smtClean="0">
                <a:solidFill>
                  <a:srgbClr val="FF0000"/>
                </a:solidFill>
              </a:rPr>
              <a:t>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he Dark Reality of Food Addiction – A Step Towards Change! - Eating  Disorder Referral Latest Updates In The Eating Disorder Field By EDRefer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7256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hế độ ăn uống, sinh hoạt cho người đang cai nghiện ma túy | Cơ sở cai  nghiện ma túy tự nguyện Lê Hà Nguyễ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64865"/>
            <a:ext cx="8234386" cy="5307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Đừng quá trách móc bản thân, bởi hội chứng nghiện ăn là có thậ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24892" cy="562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Bạn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nghiện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món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nào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Ăn gì bổ não và tăng trí nhớ? | Vita Orga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032" y="1071546"/>
            <a:ext cx="8578920" cy="5324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Bạn biết gì về não phải và não trái của tr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3915"/>
            <a:ext cx="7910534" cy="5917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Thiền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</a:t>
            </a:r>
            <a:r>
              <a:rPr lang="vi-VN" b="1" dirty="0" smtClean="0">
                <a:solidFill>
                  <a:srgbClr val="FF0000"/>
                </a:solidFill>
              </a:rPr>
              <a:t>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nào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Áp dụng thiền ăn giữ tinh thần thoải mái trong mùa dịch COVID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05492"/>
            <a:ext cx="8548694" cy="5342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Thiền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Ăn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Não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Bí quyết giúp não hoạt động tốt - Công ty Cổ phần Trí T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394" y="1428736"/>
            <a:ext cx="8131028" cy="492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52</Words>
  <Application>Microsoft Office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Nghiện Ăn tạo Nghiệp</vt:lpstr>
      <vt:lpstr>Thói quen tạo Nghiệp</vt:lpstr>
      <vt:lpstr>Tưởng</vt:lpstr>
      <vt:lpstr>Slide 4</vt:lpstr>
      <vt:lpstr>Slide 5</vt:lpstr>
      <vt:lpstr>Bạn nghiện món nào?</vt:lpstr>
      <vt:lpstr>Slide 7</vt:lpstr>
      <vt:lpstr>Thiền Ăn như thế nào?</vt:lpstr>
      <vt:lpstr>Thiền Ăn và Hoạt Động của Não</vt:lpstr>
      <vt:lpstr>Thói ăn ảnh hưởng đến Não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Nghiện vs Đam mê</dc:title>
  <dc:creator>Tim</dc:creator>
  <cp:lastModifiedBy>Tim</cp:lastModifiedBy>
  <cp:revision>3</cp:revision>
  <dcterms:created xsi:type="dcterms:W3CDTF">2021-10-31T23:42:40Z</dcterms:created>
  <dcterms:modified xsi:type="dcterms:W3CDTF">2021-11-01T00:08:37Z</dcterms:modified>
</cp:coreProperties>
</file>