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ED13A09-D983-1840-B7B3-DE1C00A84C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7F7928ED-FDC4-AF4D-AB39-201FF63E8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27360BB-3EDC-BC41-96C9-CB2CB8825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5D22-25B8-D044-ABDB-25EA84D61628}" type="datetimeFigureOut">
              <a:rPr lang="vi-VN"/>
              <a:t>24/06/2021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14619E3-24FD-2A4E-9C24-576753FF9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0DAF7FE-5130-2F4B-87C9-CB705E81F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6DB7-4BB4-674B-88AE-3963E138B23E}" type="slidenum">
              <a:rPr lang="vi-VN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644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F8ADB12-1EC9-1249-8665-521A27DEF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7951C89D-2CB6-1E40-8AB3-FA928CE31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C61E3C5-609B-7E49-A9C9-196E390E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5D22-25B8-D044-ABDB-25EA84D61628}" type="datetimeFigureOut">
              <a:rPr lang="vi-VN"/>
              <a:t>24/06/2021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EB84B02-7DB3-024D-B34E-4A1C082EF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504B2C9-F082-5D40-89B5-06B714CB8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6DB7-4BB4-674B-88AE-3963E138B23E}" type="slidenum">
              <a:rPr lang="vi-VN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7389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2CF807BF-3CB9-6743-8C38-5FD28BCBD7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25879B87-95FE-984D-9BEA-B1F5CCAA3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599AC0D-EFDF-894A-86C3-F98AAA54C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5D22-25B8-D044-ABDB-25EA84D61628}" type="datetimeFigureOut">
              <a:rPr lang="vi-VN"/>
              <a:t>24/06/2021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C36A007-D639-9B4E-AEEB-C37C831FB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BF2463E-4096-244B-B7C7-36E5BBC42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6DB7-4BB4-674B-88AE-3963E138B23E}" type="slidenum">
              <a:rPr lang="vi-VN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852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68463B0-FC20-AD4F-86B5-7AC3FEE3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3B472DE4-5FC8-CF4F-ABEB-9892CB5FF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355EA90-3820-EC4C-8DE5-58C188611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5D22-25B8-D044-ABDB-25EA84D61628}" type="datetimeFigureOut">
              <a:rPr lang="vi-VN"/>
              <a:t>24/06/2021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29BB2EF-E3BD-824B-8AE9-98FB96267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3D6C4BF-434F-2F4D-BBB6-68B1E3F3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6DB7-4BB4-674B-88AE-3963E138B23E}" type="slidenum">
              <a:rPr lang="vi-VN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7742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D7C2AD7-93B7-8F4D-A07E-123EFE29E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72F643F9-8591-F24A-B695-E36DD6B24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68F2A43-3E87-254E-B477-26B0F4AC5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5D22-25B8-D044-ABDB-25EA84D61628}" type="datetimeFigureOut">
              <a:rPr lang="vi-VN"/>
              <a:t>24/06/2021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506A6B2-EF08-9346-B380-DCFC5FAE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9E9C159-E350-494E-84B6-562DF9CB0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6DB7-4BB4-674B-88AE-3963E138B23E}" type="slidenum">
              <a:rPr lang="vi-VN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3463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DC006AB-E46D-FF44-9CB5-B8BD30FF1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268EE8B-2D4B-EC40-A94F-5CA03C144B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B53A9FFC-FF9C-7F4F-92D3-9427C3D8B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1AA24C1C-35E7-9242-AE3C-71B182E2F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5D22-25B8-D044-ABDB-25EA84D61628}" type="datetimeFigureOut">
              <a:rPr lang="vi-VN"/>
              <a:t>24/06/2021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A7F41F16-E997-FD4E-BE88-25F4CBE44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9823AF9E-0491-C444-A83A-1E8EE5A60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6DB7-4BB4-674B-88AE-3963E138B23E}" type="slidenum">
              <a:rPr lang="vi-VN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14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56BF067-F891-8347-AC5B-59252BA5F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CA3692DC-D355-9340-898E-D1B322A25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B4A49084-CC66-294B-B732-50F22D9F3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BB02644D-B542-0D4E-AB18-D179F5F00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D3E5E8FC-2617-E94A-8F91-921CBCDB5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41A1D9F9-66D2-5045-8E11-4545C652C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5D22-25B8-D044-ABDB-25EA84D61628}" type="datetimeFigureOut">
              <a:rPr lang="vi-VN"/>
              <a:t>24/06/2021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95877927-A92B-7D4C-8025-F2292ED1A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7A181E6C-CC20-D842-BE34-8938DAB2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6DB7-4BB4-674B-88AE-3963E138B23E}" type="slidenum">
              <a:rPr lang="vi-VN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8670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93F8A91-26F0-F543-B00E-941FF800E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A3B42717-78A9-A143-A506-3541DA0BC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5D22-25B8-D044-ABDB-25EA84D61628}" type="datetimeFigureOut">
              <a:rPr lang="vi-VN"/>
              <a:t>24/06/2021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7F5C0F94-6823-544C-B504-62E0C12D8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913466C8-186E-8443-92F0-27CAAF8E8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6DB7-4BB4-674B-88AE-3963E138B23E}" type="slidenum">
              <a:rPr lang="vi-VN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17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4B134E4C-9728-5143-8EEC-CDD93CF71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5D22-25B8-D044-ABDB-25EA84D61628}" type="datetimeFigureOut">
              <a:rPr lang="vi-VN"/>
              <a:t>24/06/2021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50D22727-C0EC-C949-819E-DB6F80FC9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6A0D3ABC-794A-D146-9DED-85B3170D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6DB7-4BB4-674B-88AE-3963E138B23E}" type="slidenum">
              <a:rPr lang="vi-VN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383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3F98FFA-A130-4B44-A52D-63DBD03D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212AEAC-FAB4-5D49-9F23-C5D529EA0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66C8EBE1-092D-0848-ABE4-C1F62A3B4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729509C5-971F-894F-8C9A-AC433947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5D22-25B8-D044-ABDB-25EA84D61628}" type="datetimeFigureOut">
              <a:rPr lang="vi-VN"/>
              <a:t>24/06/2021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CA9D3544-052C-FF40-8F8F-58557CB65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3DEB6622-9F63-4943-9811-E4F5715F8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6DB7-4BB4-674B-88AE-3963E138B23E}" type="slidenum">
              <a:rPr lang="vi-VN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5160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7F2A1C7-1FD4-AC43-B5C3-6BA27E455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232B48A2-3C5C-A24C-9255-4FA32B7F5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0211B36E-B71A-1146-8836-BA6FBF07C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3AF4204C-41D2-0A48-9C1D-0E00B74F9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5D22-25B8-D044-ABDB-25EA84D61628}" type="datetimeFigureOut">
              <a:rPr lang="vi-VN"/>
              <a:t>24/06/2021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A6023262-473E-A44B-B6B3-967570293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0146C5FA-84E1-314D-8FC1-D751CC6DE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6DB7-4BB4-674B-88AE-3963E138B23E}" type="slidenum">
              <a:rPr lang="vi-VN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731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B92707E9-FF51-CD42-B031-CE8E078DE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700FF3D0-799E-8345-94F9-4EEF69D4E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8943B13-5082-9A40-9322-2849D50B3F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35D22-25B8-D044-ABDB-25EA84D61628}" type="datetimeFigureOut">
              <a:rPr lang="vi-VN"/>
              <a:t>24/06/2021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6963398-923D-8845-A6CB-C199A565E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E0D8743-D40B-8649-A65F-30C4846FF2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36DB7-4BB4-674B-88AE-3963E138B23E}" type="slidenum">
              <a:rPr lang="vi-VN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02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ADD5B33-AD0A-F84A-B4DD-13CFE859DD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/>
              <a:t>HOMEWORK 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E932EFE2-79C3-EB41-A9AE-3485ED2745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vi-VN"/>
              <a:t>NGỌC GIÀU CLASS 1</a:t>
            </a:r>
          </a:p>
        </p:txBody>
      </p:sp>
    </p:spTree>
    <p:extLst>
      <p:ext uri="{BB962C8B-B14F-4D97-AF65-F5344CB8AC3E}">
        <p14:creationId xmlns:p14="http://schemas.microsoft.com/office/powerpoint/2010/main" val="1934595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282F41A-EF27-2E44-AE27-4817A7982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E4B6CB57-5EE4-BE46-8B55-5DCD23F88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82" y="365124"/>
            <a:ext cx="11894038" cy="6127751"/>
          </a:xfrm>
        </p:spPr>
        <p:txBody>
          <a:bodyPr>
            <a:normAutofit/>
          </a:bodyPr>
          <a:lstStyle/>
          <a:p>
            <a:r>
              <a:rPr lang="vi-VN"/>
              <a:t>Love is a compasstion, sharing, understand and kindness. It comes from heart inside each of us, it is the truth. There are two kinds of love </a:t>
            </a:r>
          </a:p>
          <a:p>
            <a:r>
              <a:rPr lang="vi-VN"/>
              <a:t>1: i really love her, i really want to understand her, i really want to share with her. I feel it is coming from my heart, i feel happy when i do it. And she too. That is a true love. </a:t>
            </a:r>
          </a:p>
          <a:p>
            <a:r>
              <a:rPr lang="vi-VN"/>
              <a:t>2: i will love you, but what will you give for me? And you must love me too. Love that comes from liar, greed, selfishness. Buddha said( practice compasstion for everyone i can not harms anyone and everyone can not  harms me, because they love me.)( let`s share, do not be selfish, because nothing belongs to me forever, this is not mine, that is also not mine too. Give away is get back.)( I have to be honest ,not fake, because true love comes from inside, my heart not outside, the fake. I have to think carefully when i do something. I must control my mind) ( i have to practice accepting everything, it comes and it will goes, the buddha said: this is not mine, do not love or hate it, we must accept it.</a:t>
            </a:r>
          </a:p>
        </p:txBody>
      </p:sp>
    </p:spTree>
    <p:extLst>
      <p:ext uri="{BB962C8B-B14F-4D97-AF65-F5344CB8AC3E}">
        <p14:creationId xmlns:p14="http://schemas.microsoft.com/office/powerpoint/2010/main" val="152468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D2839E1-EC89-0D40-86E4-2F4724A69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3EC2CBB7-CE55-5647-B8A2-9256D8639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27" y="268654"/>
            <a:ext cx="12174904" cy="6589345"/>
          </a:xfrm>
        </p:spPr>
        <p:txBody>
          <a:bodyPr/>
          <a:lstStyle/>
          <a:p>
            <a:r>
              <a:rPr lang="vi-VN"/>
              <a:t>We can not know tomorrow, we will playing, we will running, no we can not know about it. Impossible. ( i must love others the same way i love myself i have to share with them if I also want them to share with me sometime. I have compass for everything, i have metta with people with the animal. The buddha said: people will die, no one knows when they will die, it is Impossible) </a:t>
            </a:r>
          </a:p>
          <a:p>
            <a:r>
              <a:rPr lang="vi-VN"/>
              <a:t>So when i want love somebody i hate. I will remembered the Buddha teaching i will try to share, understand them, i have compasstion, i breathe in i must practice love, i breathe out i must practice love. Because it is so happy that we are alive, life is too short, so i must practice love, compasstion, sharing,helping and understand to each other. That is a true love. </a:t>
            </a:r>
          </a:p>
        </p:txBody>
      </p:sp>
    </p:spTree>
    <p:extLst>
      <p:ext uri="{BB962C8B-B14F-4D97-AF65-F5344CB8AC3E}">
        <p14:creationId xmlns:p14="http://schemas.microsoft.com/office/powerpoint/2010/main" val="4203391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Màn hình rộng</PresentationFormat>
  <Slides>3</Slides>
  <Notes>0</Notes>
  <HiddenSlides>0</HiddenSlide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3</vt:i4>
      </vt:variant>
    </vt:vector>
  </HeadingPairs>
  <TitlesOfParts>
    <vt:vector size="4" baseType="lpstr">
      <vt:lpstr>Office Theme</vt:lpstr>
      <vt:lpstr>HOMEWORK 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</dc:title>
  <dc:creator>thaokimhai@gmail.com</dc:creator>
  <cp:lastModifiedBy>thaokimhai@gmail.com</cp:lastModifiedBy>
  <cp:revision>3</cp:revision>
  <dcterms:created xsi:type="dcterms:W3CDTF">2021-06-24T13:08:04Z</dcterms:created>
  <dcterms:modified xsi:type="dcterms:W3CDTF">2021-06-24T13:52:31Z</dcterms:modified>
</cp:coreProperties>
</file>