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6" r:id="rId4"/>
    <p:sldId id="264" r:id="rId5"/>
    <p:sldId id="267" r:id="rId6"/>
    <p:sldId id="269" r:id="rId7"/>
    <p:sldId id="270" r:id="rId8"/>
    <p:sldId id="271" r:id="rId9"/>
    <p:sldId id="273" r:id="rId10"/>
    <p:sldId id="275" r:id="rId11"/>
    <p:sldId id="278" r:id="rId12"/>
    <p:sldId id="277" r:id="rId13"/>
    <p:sldId id="279" r:id="rId14"/>
    <p:sldId id="280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D637-C36D-4DCB-866A-6DC1044C25F2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8525-414E-4185-BD23-8F237F3A22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D637-C36D-4DCB-866A-6DC1044C25F2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8525-414E-4185-BD23-8F237F3A22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D637-C36D-4DCB-866A-6DC1044C25F2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8525-414E-4185-BD23-8F237F3A22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D637-C36D-4DCB-866A-6DC1044C25F2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8525-414E-4185-BD23-8F237F3A22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D637-C36D-4DCB-866A-6DC1044C25F2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8525-414E-4185-BD23-8F237F3A22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D637-C36D-4DCB-866A-6DC1044C25F2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8525-414E-4185-BD23-8F237F3A22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D637-C36D-4DCB-866A-6DC1044C25F2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8525-414E-4185-BD23-8F237F3A22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D637-C36D-4DCB-866A-6DC1044C25F2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8525-414E-4185-BD23-8F237F3A22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D637-C36D-4DCB-866A-6DC1044C25F2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8525-414E-4185-BD23-8F237F3A22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D637-C36D-4DCB-866A-6DC1044C25F2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8525-414E-4185-BD23-8F237F3A22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D637-C36D-4DCB-866A-6DC1044C25F2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8525-414E-4185-BD23-8F237F3A22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3D637-C36D-4DCB-866A-6DC1044C25F2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38525-414E-4185-BD23-8F237F3A22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ĂN UỐNG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HẠNH PHÚC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Tuệ</a:t>
            </a:r>
            <a:r>
              <a:rPr lang="en-US" dirty="0" smtClean="0"/>
              <a:t> </a:t>
            </a:r>
            <a:r>
              <a:rPr lang="en-US" dirty="0" err="1" smtClean="0"/>
              <a:t>Tâm</a:t>
            </a:r>
            <a:r>
              <a:rPr lang="en-US" dirty="0" smtClean="0"/>
              <a:t> </a:t>
            </a:r>
            <a:r>
              <a:rPr lang="en-US" dirty="0" err="1" smtClean="0"/>
              <a:t>Thiền</a:t>
            </a:r>
            <a:r>
              <a:rPr lang="en-US" dirty="0" smtClean="0"/>
              <a:t> </a:t>
            </a:r>
            <a:r>
              <a:rPr lang="en-US" dirty="0" err="1" smtClean="0"/>
              <a:t>viện</a:t>
            </a:r>
            <a:endParaRPr lang="en-US" dirty="0" smtClean="0"/>
          </a:p>
          <a:p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vi-VN" dirty="0" smtClean="0"/>
              <a:t>ườ</a:t>
            </a:r>
            <a:r>
              <a:rPr lang="en-US" dirty="0" err="1" smtClean="0"/>
              <a:t>i</a:t>
            </a:r>
            <a:r>
              <a:rPr lang="en-US" dirty="0" smtClean="0"/>
              <a:t> s</a:t>
            </a:r>
            <a:r>
              <a:rPr lang="vi-VN" dirty="0" smtClean="0"/>
              <a:t>ơ</a:t>
            </a:r>
            <a:r>
              <a:rPr lang="en-US" dirty="0" smtClean="0"/>
              <a:t> c</a:t>
            </a:r>
            <a:r>
              <a:rPr lang="vi-VN" dirty="0" smtClean="0"/>
              <a:t>ơ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Bài</a:t>
            </a:r>
            <a:r>
              <a:rPr lang="en-US" dirty="0" smtClean="0"/>
              <a:t> 4: </a:t>
            </a:r>
            <a:r>
              <a:rPr lang="en-US" dirty="0" err="1" smtClean="0"/>
              <a:t>Hạnh</a:t>
            </a:r>
            <a:r>
              <a:rPr lang="en-US" dirty="0" smtClean="0"/>
              <a:t> </a:t>
            </a:r>
            <a:r>
              <a:rPr lang="en-US" dirty="0" err="1" smtClean="0"/>
              <a:t>Phúc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vi-VN" dirty="0" smtClean="0"/>
              <a:t>ă</a:t>
            </a:r>
            <a:r>
              <a:rPr lang="en-US" dirty="0" smtClean="0"/>
              <a:t>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Bát chánh đạo là gì? Gồm những gì? Ứng dụng trong cuộc sống - Chia Sẻ Đạo  Phậ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358214" cy="6268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6 Ways to Practice Mindful Eating - Mindfu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63000" cy="754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Ăn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uống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vi-VN" dirty="0" smtClean="0">
                <a:solidFill>
                  <a:srgbClr val="FF0000"/>
                </a:solidFill>
              </a:rPr>
              <a:t>đú</a:t>
            </a:r>
            <a:r>
              <a:rPr lang="en-US" dirty="0" err="1" smtClean="0">
                <a:solidFill>
                  <a:srgbClr val="FF0000"/>
                </a:solidFill>
              </a:rPr>
              <a:t>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pháp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Cảnh</a:t>
            </a:r>
            <a:r>
              <a:rPr lang="en-US" dirty="0" smtClean="0"/>
              <a:t> </a:t>
            </a:r>
            <a:r>
              <a:rPr lang="en-US" dirty="0" err="1" smtClean="0"/>
              <a:t>giác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cảm</a:t>
            </a:r>
            <a:r>
              <a:rPr lang="en-US" dirty="0" smtClean="0"/>
              <a:t> </a:t>
            </a:r>
            <a:r>
              <a:rPr lang="en-US" dirty="0" err="1" smtClean="0"/>
              <a:t>giác</a:t>
            </a:r>
            <a:r>
              <a:rPr lang="en-US" dirty="0" smtClean="0"/>
              <a:t> </a:t>
            </a:r>
            <a:r>
              <a:rPr lang="en-US" dirty="0" err="1" smtClean="0"/>
              <a:t>Tr</a:t>
            </a:r>
            <a:r>
              <a:rPr lang="vi-VN" dirty="0" smtClean="0"/>
              <a:t>ướ</a:t>
            </a:r>
            <a:r>
              <a:rPr lang="en-US" dirty="0" smtClean="0"/>
              <a:t>c, </a:t>
            </a:r>
            <a:r>
              <a:rPr lang="en-US" dirty="0" err="1"/>
              <a:t>T</a:t>
            </a:r>
            <a:r>
              <a:rPr lang="en-US" dirty="0" err="1" smtClean="0"/>
              <a:t>rong</a:t>
            </a:r>
            <a:r>
              <a:rPr lang="en-US" dirty="0" smtClean="0"/>
              <a:t>,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vi-VN" dirty="0" smtClean="0"/>
              <a:t>ă</a:t>
            </a:r>
            <a:r>
              <a:rPr lang="en-US" dirty="0" smtClean="0"/>
              <a:t>n </a:t>
            </a:r>
            <a:r>
              <a:rPr lang="en-US" dirty="0" err="1" smtClean="0"/>
              <a:t>uống</a:t>
            </a:r>
            <a:r>
              <a:rPr lang="en-US" dirty="0" smtClean="0"/>
              <a:t>. </a:t>
            </a:r>
            <a:r>
              <a:rPr lang="en-US" dirty="0" err="1" smtClean="0"/>
              <a:t>Chậm</a:t>
            </a:r>
            <a:r>
              <a:rPr lang="en-US" dirty="0" smtClean="0"/>
              <a:t> </a:t>
            </a:r>
            <a:r>
              <a:rPr lang="en-US" dirty="0" err="1" smtClean="0"/>
              <a:t>rãi</a:t>
            </a:r>
            <a:r>
              <a:rPr lang="en-US" dirty="0" smtClean="0"/>
              <a:t>,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,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vội</a:t>
            </a:r>
            <a:r>
              <a:rPr lang="en-US" dirty="0" smtClean="0"/>
              <a:t> </a:t>
            </a:r>
            <a:r>
              <a:rPr lang="en-US" dirty="0" err="1" smtClean="0"/>
              <a:t>vã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Quán</a:t>
            </a:r>
            <a:r>
              <a:rPr lang="en-US" dirty="0" smtClean="0"/>
              <a:t> </a:t>
            </a:r>
            <a:r>
              <a:rPr lang="en-US" dirty="0" err="1" smtClean="0"/>
              <a:t>xét</a:t>
            </a:r>
            <a:r>
              <a:rPr lang="en-US" dirty="0" smtClean="0"/>
              <a:t> </a:t>
            </a:r>
            <a:r>
              <a:rPr lang="en-US" dirty="0" err="1" smtClean="0"/>
              <a:t>Tiến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vi-VN" dirty="0" smtClean="0"/>
              <a:t>ă</a:t>
            </a:r>
            <a:r>
              <a:rPr lang="en-US" dirty="0" smtClean="0"/>
              <a:t>n </a:t>
            </a:r>
            <a:r>
              <a:rPr lang="en-US" dirty="0" err="1" smtClean="0"/>
              <a:t>uống</a:t>
            </a:r>
            <a:r>
              <a:rPr lang="en-US" dirty="0" smtClean="0"/>
              <a:t>: </a:t>
            </a:r>
            <a:r>
              <a:rPr lang="en-US" dirty="0" err="1" smtClean="0"/>
              <a:t>nhìn</a:t>
            </a:r>
            <a:r>
              <a:rPr lang="en-US" dirty="0" smtClean="0"/>
              <a:t>, </a:t>
            </a:r>
            <a:r>
              <a:rPr lang="en-US" dirty="0" err="1" smtClean="0"/>
              <a:t>ngửi</a:t>
            </a:r>
            <a:r>
              <a:rPr lang="en-US" dirty="0" smtClean="0"/>
              <a:t>, </a:t>
            </a:r>
            <a:r>
              <a:rPr lang="en-US" dirty="0" err="1" smtClean="0"/>
              <a:t>nếm</a:t>
            </a:r>
            <a:r>
              <a:rPr lang="en-US" dirty="0" smtClean="0"/>
              <a:t>, </a:t>
            </a:r>
            <a:r>
              <a:rPr lang="en-US" dirty="0" err="1" smtClean="0"/>
              <a:t>nhai</a:t>
            </a:r>
            <a:r>
              <a:rPr lang="en-US" dirty="0" smtClean="0"/>
              <a:t>, </a:t>
            </a:r>
            <a:r>
              <a:rPr lang="en-US" dirty="0" err="1" smtClean="0"/>
              <a:t>nuốt</a:t>
            </a:r>
            <a:r>
              <a:rPr lang="en-US" dirty="0" smtClean="0"/>
              <a:t>.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cảm</a:t>
            </a:r>
            <a:r>
              <a:rPr lang="en-US" dirty="0" smtClean="0"/>
              <a:t> </a:t>
            </a:r>
            <a:r>
              <a:rPr lang="en-US" dirty="0" err="1" smtClean="0"/>
              <a:t>xúc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tiến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vi-VN" dirty="0" smtClean="0"/>
              <a:t>ă</a:t>
            </a:r>
            <a:r>
              <a:rPr lang="en-US" dirty="0" smtClean="0"/>
              <a:t>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Quán</a:t>
            </a:r>
            <a:r>
              <a:rPr lang="en-US" dirty="0" smtClean="0"/>
              <a:t> </a:t>
            </a:r>
            <a:r>
              <a:rPr lang="en-US" dirty="0" err="1" smtClean="0"/>
              <a:t>xét</a:t>
            </a:r>
            <a:r>
              <a:rPr lang="en-US" dirty="0" smtClean="0"/>
              <a:t> </a:t>
            </a:r>
            <a:r>
              <a:rPr lang="en-US" dirty="0" err="1" smtClean="0"/>
              <a:t>cảm</a:t>
            </a:r>
            <a:r>
              <a:rPr lang="en-US" dirty="0" smtClean="0"/>
              <a:t> </a:t>
            </a:r>
            <a:r>
              <a:rPr lang="en-US" dirty="0" err="1" smtClean="0"/>
              <a:t>giác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phản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Thân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vi-VN" dirty="0" smtClean="0"/>
              <a:t>ă</a:t>
            </a:r>
            <a:r>
              <a:rPr lang="en-US" dirty="0" smtClean="0"/>
              <a:t>n.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cảm</a:t>
            </a:r>
            <a:r>
              <a:rPr lang="en-US" dirty="0" smtClean="0"/>
              <a:t> </a:t>
            </a:r>
            <a:r>
              <a:rPr lang="en-US" dirty="0" err="1" smtClean="0"/>
              <a:t>thọ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tiến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vi-VN" dirty="0" smtClean="0"/>
              <a:t>ă</a:t>
            </a:r>
            <a:r>
              <a:rPr lang="en-US" dirty="0" smtClean="0"/>
              <a:t>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Quán</a:t>
            </a:r>
            <a:r>
              <a:rPr lang="en-US" dirty="0" smtClean="0"/>
              <a:t> </a:t>
            </a:r>
            <a:r>
              <a:rPr lang="en-US" dirty="0" err="1" smtClean="0"/>
              <a:t>xét</a:t>
            </a:r>
            <a:r>
              <a:rPr lang="en-US" dirty="0" smtClean="0"/>
              <a:t> </a:t>
            </a:r>
            <a:r>
              <a:rPr lang="en-US" dirty="0" err="1" smtClean="0"/>
              <a:t>cảm</a:t>
            </a:r>
            <a:r>
              <a:rPr lang="en-US" dirty="0" smtClean="0"/>
              <a:t> </a:t>
            </a:r>
            <a:r>
              <a:rPr lang="en-US" dirty="0" err="1" smtClean="0"/>
              <a:t>giác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phản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Tâm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vi-VN" dirty="0" smtClean="0"/>
              <a:t>ă</a:t>
            </a:r>
            <a:r>
              <a:rPr lang="en-US" dirty="0" smtClean="0"/>
              <a:t>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Chú</a:t>
            </a:r>
            <a:r>
              <a:rPr lang="en-US" dirty="0" smtClean="0"/>
              <a:t> </a:t>
            </a:r>
            <a:r>
              <a:rPr lang="en-US" dirty="0" err="1" smtClean="0"/>
              <a:t>tâm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vi-VN" dirty="0" smtClean="0"/>
              <a:t>ă</a:t>
            </a:r>
            <a:r>
              <a:rPr lang="en-US" dirty="0" smtClean="0"/>
              <a:t>n,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 </a:t>
            </a:r>
            <a:r>
              <a:rPr lang="en-US" dirty="0" err="1" smtClean="0"/>
              <a:t>ngoài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r>
              <a:rPr lang="en-US" dirty="0" smtClean="0"/>
              <a:t> </a:t>
            </a:r>
            <a:r>
              <a:rPr lang="vi-VN" dirty="0" smtClean="0"/>
              <a:t>độ</a:t>
            </a:r>
            <a:r>
              <a:rPr lang="en-US" dirty="0" err="1" smtClean="0"/>
              <a:t>ng</a:t>
            </a:r>
            <a:r>
              <a:rPr lang="en-US" dirty="0" smtClean="0"/>
              <a:t> </a:t>
            </a:r>
            <a:r>
              <a:rPr lang="vi-VN" dirty="0" smtClean="0"/>
              <a:t>ă</a:t>
            </a:r>
            <a:r>
              <a:rPr lang="en-US" dirty="0" smtClean="0"/>
              <a:t>n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tiến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vi-VN" dirty="0" smtClean="0"/>
              <a:t>ă</a:t>
            </a:r>
            <a:r>
              <a:rPr lang="en-US" dirty="0" smtClean="0"/>
              <a:t>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Luôn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h</a:t>
            </a:r>
            <a:r>
              <a:rPr lang="vi-VN" dirty="0" smtClean="0"/>
              <a:t>ơ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thở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tiến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vi-VN" dirty="0" smtClean="0"/>
              <a:t>ă</a:t>
            </a:r>
            <a:r>
              <a:rPr lang="en-US" dirty="0" smtClean="0"/>
              <a:t>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Sống</a:t>
            </a:r>
            <a:r>
              <a:rPr lang="en-US" dirty="0" smtClean="0"/>
              <a:t> </a:t>
            </a:r>
            <a:r>
              <a:rPr lang="en-US" dirty="0" err="1" smtClean="0"/>
              <a:t>trọn</a:t>
            </a:r>
            <a:r>
              <a:rPr lang="en-US" dirty="0" smtClean="0"/>
              <a:t> </a:t>
            </a:r>
            <a:r>
              <a:rPr lang="en-US" dirty="0" err="1" smtClean="0"/>
              <a:t>vẹn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tiến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vi-VN" dirty="0" smtClean="0"/>
              <a:t>ă</a:t>
            </a:r>
            <a:r>
              <a:rPr lang="en-US" dirty="0" smtClean="0"/>
              <a:t>n </a:t>
            </a:r>
            <a:r>
              <a:rPr lang="en-US" dirty="0" err="1" smtClean="0"/>
              <a:t>uống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Câu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hỏi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bài</a:t>
            </a:r>
            <a:r>
              <a:rPr lang="en-US" dirty="0" smtClean="0">
                <a:solidFill>
                  <a:srgbClr val="FF0000"/>
                </a:solidFill>
              </a:rPr>
              <a:t> 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vi-VN" dirty="0" smtClean="0"/>
              <a:t>ă</a:t>
            </a:r>
            <a:r>
              <a:rPr lang="en-US" dirty="0" smtClean="0"/>
              <a:t>n </a:t>
            </a:r>
            <a:r>
              <a:rPr lang="en-US" dirty="0" err="1" smtClean="0"/>
              <a:t>ớt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?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cảm</a:t>
            </a:r>
            <a:r>
              <a:rPr lang="en-US" dirty="0" smtClean="0"/>
              <a:t> </a:t>
            </a:r>
            <a:r>
              <a:rPr lang="en-US" dirty="0" err="1" smtClean="0"/>
              <a:t>thấy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? </a:t>
            </a:r>
            <a:r>
              <a:rPr lang="en-US" dirty="0" err="1" smtClean="0"/>
              <a:t>Nếu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vi-VN" dirty="0" smtClean="0"/>
              <a:t>ă</a:t>
            </a:r>
            <a:r>
              <a:rPr lang="en-US" dirty="0" smtClean="0"/>
              <a:t>n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sao</a:t>
            </a:r>
            <a:r>
              <a:rPr lang="en-US" dirty="0" smtClean="0"/>
              <a:t>? </a:t>
            </a:r>
            <a:r>
              <a:rPr lang="en-US" dirty="0" err="1" smtClean="0"/>
              <a:t>Nếu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sao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Nếu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vi-VN" dirty="0" smtClean="0"/>
              <a:t>ă</a:t>
            </a:r>
            <a:r>
              <a:rPr lang="en-US" dirty="0" smtClean="0"/>
              <a:t>n </a:t>
            </a:r>
            <a:r>
              <a:rPr lang="en-US" dirty="0" err="1" smtClean="0"/>
              <a:t>nhằm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vi-VN" dirty="0" smtClean="0"/>
              <a:t>ă</a:t>
            </a:r>
            <a:r>
              <a:rPr lang="en-US" dirty="0" smtClean="0"/>
              <a:t>n </a:t>
            </a:r>
            <a:r>
              <a:rPr lang="en-US" dirty="0" err="1" smtClean="0"/>
              <a:t>mà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 </a:t>
            </a:r>
            <a:r>
              <a:rPr lang="en-US" dirty="0" err="1" smtClean="0"/>
              <a:t>vì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do, </a:t>
            </a:r>
            <a:r>
              <a:rPr lang="en-US" dirty="0" err="1" smtClean="0"/>
              <a:t>không</a:t>
            </a:r>
            <a:r>
              <a:rPr lang="en-US" dirty="0" smtClean="0"/>
              <a:t>  </a:t>
            </a:r>
            <a:r>
              <a:rPr lang="en-US" dirty="0" err="1" smtClean="0"/>
              <a:t>vừa</a:t>
            </a:r>
            <a:r>
              <a:rPr lang="en-US" dirty="0" smtClean="0"/>
              <a:t>,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, </a:t>
            </a:r>
            <a:r>
              <a:rPr lang="en-US" dirty="0" err="1" smtClean="0"/>
              <a:t>mùi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… ,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phản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</a:t>
            </a:r>
            <a:r>
              <a:rPr lang="en-US" dirty="0" err="1" smtClean="0"/>
              <a:t>nh</a:t>
            </a:r>
            <a:r>
              <a:rPr lang="vi-VN" dirty="0" smtClean="0"/>
              <a:t>ư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sáng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 </a:t>
            </a:r>
            <a:r>
              <a:rPr lang="vi-VN" dirty="0" smtClean="0"/>
              <a:t>ă</a:t>
            </a:r>
            <a:r>
              <a:rPr lang="en-US" dirty="0" smtClean="0"/>
              <a:t>n </a:t>
            </a:r>
            <a:r>
              <a:rPr lang="vi-VN" dirty="0" smtClean="0"/>
              <a:t>đ</a:t>
            </a:r>
            <a:r>
              <a:rPr lang="en-US" dirty="0" err="1" smtClean="0"/>
              <a:t>iểm</a:t>
            </a:r>
            <a:r>
              <a:rPr lang="en-US" dirty="0" smtClean="0"/>
              <a:t> </a:t>
            </a:r>
            <a:r>
              <a:rPr lang="en-US" dirty="0" err="1" smtClean="0"/>
              <a:t>tâm</a:t>
            </a:r>
            <a:r>
              <a:rPr lang="en-US" dirty="0" smtClean="0"/>
              <a:t> </a:t>
            </a:r>
            <a:r>
              <a:rPr lang="en-US" dirty="0" err="1" smtClean="0"/>
              <a:t>nh</a:t>
            </a:r>
            <a:r>
              <a:rPr lang="vi-VN" dirty="0" smtClean="0"/>
              <a:t>ư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? </a:t>
            </a:r>
            <a:r>
              <a:rPr lang="vi-VN" dirty="0" smtClean="0"/>
              <a:t>Ă</a:t>
            </a:r>
            <a:r>
              <a:rPr lang="en-US" dirty="0" smtClean="0"/>
              <a:t>n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xét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ích</a:t>
            </a:r>
            <a:r>
              <a:rPr lang="en-US" dirty="0" smtClean="0"/>
              <a:t> </a:t>
            </a:r>
            <a:r>
              <a:rPr lang="en-US" dirty="0" err="1" smtClean="0"/>
              <a:t>lợi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c</a:t>
            </a:r>
            <a:r>
              <a:rPr lang="vi-VN" dirty="0" smtClean="0"/>
              <a:t>ơ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Trong</a:t>
            </a:r>
            <a:r>
              <a:rPr lang="en-US" dirty="0" smtClean="0"/>
              <a:t> 3 </a:t>
            </a:r>
            <a:r>
              <a:rPr lang="en-US" dirty="0" err="1" smtClean="0"/>
              <a:t>bữa</a:t>
            </a:r>
            <a:r>
              <a:rPr lang="en-US" dirty="0" smtClean="0"/>
              <a:t> </a:t>
            </a:r>
            <a:r>
              <a:rPr lang="vi-VN" dirty="0" smtClean="0"/>
              <a:t>ă</a:t>
            </a:r>
            <a:r>
              <a:rPr lang="en-US" dirty="0" smtClean="0"/>
              <a:t>n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,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 </a:t>
            </a:r>
            <a:r>
              <a:rPr lang="en-US" dirty="0" err="1" smtClean="0"/>
              <a:t>bữa</a:t>
            </a:r>
            <a:r>
              <a:rPr lang="en-US" dirty="0" smtClean="0"/>
              <a:t> </a:t>
            </a:r>
            <a:r>
              <a:rPr lang="vi-VN" dirty="0" smtClean="0"/>
              <a:t>ă</a:t>
            </a:r>
            <a:r>
              <a:rPr lang="en-US" dirty="0" smtClean="0"/>
              <a:t>n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?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bữa</a:t>
            </a:r>
            <a:r>
              <a:rPr lang="en-US" dirty="0" smtClean="0"/>
              <a:t> </a:t>
            </a:r>
            <a:r>
              <a:rPr lang="vi-VN" dirty="0" smtClean="0"/>
              <a:t>ă</a:t>
            </a:r>
            <a:r>
              <a:rPr lang="en-US" dirty="0" smtClean="0"/>
              <a:t>n </a:t>
            </a:r>
            <a:r>
              <a:rPr lang="vi-VN" dirty="0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nh</a:t>
            </a:r>
            <a:r>
              <a:rPr lang="vi-VN" dirty="0" smtClean="0"/>
              <a:t>ư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 </a:t>
            </a:r>
            <a:r>
              <a:rPr lang="vi-VN" dirty="0" smtClean="0"/>
              <a:t>ă</a:t>
            </a:r>
            <a:r>
              <a:rPr lang="en-US" dirty="0" smtClean="0"/>
              <a:t>n ở </a:t>
            </a:r>
            <a:r>
              <a:rPr lang="en-US" dirty="0" err="1" smtClean="0"/>
              <a:t>nhà</a:t>
            </a:r>
            <a:r>
              <a:rPr lang="en-US" dirty="0" smtClean="0"/>
              <a:t> (do </a:t>
            </a:r>
            <a:r>
              <a:rPr lang="en-US" dirty="0" err="1" smtClean="0"/>
              <a:t>ng</a:t>
            </a:r>
            <a:r>
              <a:rPr lang="vi-VN" dirty="0" smtClean="0"/>
              <a:t>ườ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nấu</a:t>
            </a:r>
            <a:r>
              <a:rPr lang="en-US" dirty="0" smtClean="0"/>
              <a:t>) hay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 </a:t>
            </a:r>
            <a:r>
              <a:rPr lang="vi-VN" dirty="0" smtClean="0"/>
              <a:t>ă</a:t>
            </a:r>
            <a:r>
              <a:rPr lang="en-US" dirty="0" smtClean="0"/>
              <a:t>n ở </a:t>
            </a:r>
            <a:r>
              <a:rPr lang="en-US" dirty="0" err="1" smtClean="0"/>
              <a:t>ngoài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hàng</a:t>
            </a:r>
            <a:r>
              <a:rPr lang="en-US" dirty="0" smtClean="0"/>
              <a:t>, </a:t>
            </a:r>
            <a:r>
              <a:rPr lang="en-US" dirty="0" err="1" smtClean="0"/>
              <a:t>quán</a:t>
            </a:r>
            <a:r>
              <a:rPr lang="en-US" dirty="0" smtClean="0"/>
              <a:t>)? </a:t>
            </a:r>
            <a:r>
              <a:rPr lang="en-US" dirty="0" err="1" smtClean="0"/>
              <a:t>Cảm</a:t>
            </a:r>
            <a:r>
              <a:rPr lang="en-US" dirty="0" smtClean="0"/>
              <a:t> </a:t>
            </a:r>
            <a:r>
              <a:rPr lang="en-US" dirty="0" err="1" smtClean="0"/>
              <a:t>giác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sao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tr</a:t>
            </a:r>
            <a:r>
              <a:rPr lang="vi-VN" dirty="0" smtClean="0"/>
              <a:t>ườ</a:t>
            </a:r>
            <a:r>
              <a:rPr lang="en-US" dirty="0" err="1" smtClean="0"/>
              <a:t>ng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vi-VN" dirty="0" smtClean="0"/>
              <a:t>ă</a:t>
            </a:r>
            <a:r>
              <a:rPr lang="en-US" dirty="0" smtClean="0"/>
              <a:t>n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</a:rPr>
              <a:t>Kinh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tụng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Khi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vi-VN" sz="6600" b="1" dirty="0" smtClean="0">
                <a:solidFill>
                  <a:srgbClr val="FF0000"/>
                </a:solidFill>
              </a:rPr>
              <a:t>ă</a:t>
            </a:r>
            <a:r>
              <a:rPr lang="en-US" sz="6600" b="1" dirty="0" smtClean="0">
                <a:solidFill>
                  <a:srgbClr val="FF0000"/>
                </a:solidFill>
              </a:rPr>
              <a:t>n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5400" dirty="0" err="1" smtClean="0"/>
              <a:t>Kinh</a:t>
            </a:r>
            <a:r>
              <a:rPr lang="en-US" sz="5400" dirty="0" smtClean="0"/>
              <a:t> </a:t>
            </a:r>
            <a:r>
              <a:rPr lang="en-US" sz="5400" dirty="0" err="1" smtClean="0"/>
              <a:t>Tụng</a:t>
            </a:r>
            <a:r>
              <a:rPr lang="en-US" sz="5400" dirty="0" smtClean="0"/>
              <a:t> </a:t>
            </a:r>
            <a:r>
              <a:rPr lang="en-US" sz="5400" dirty="0" err="1" smtClean="0"/>
              <a:t>tr</a:t>
            </a:r>
            <a:r>
              <a:rPr lang="vi-VN" sz="5400" dirty="0" smtClean="0"/>
              <a:t>ướ</a:t>
            </a:r>
            <a:r>
              <a:rPr lang="en-US" sz="5400" dirty="0" smtClean="0"/>
              <a:t>c </a:t>
            </a:r>
            <a:r>
              <a:rPr lang="en-US" sz="5400" dirty="0" err="1" smtClean="0"/>
              <a:t>khi</a:t>
            </a:r>
            <a:r>
              <a:rPr lang="en-US" sz="5400" dirty="0" smtClean="0"/>
              <a:t> </a:t>
            </a:r>
            <a:r>
              <a:rPr lang="vi-VN" sz="5400" dirty="0" smtClean="0"/>
              <a:t>ă</a:t>
            </a:r>
            <a:r>
              <a:rPr lang="en-US" sz="5400" dirty="0" smtClean="0"/>
              <a:t>n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dirty="0" err="1" smtClean="0"/>
              <a:t>Kinh</a:t>
            </a:r>
            <a:r>
              <a:rPr lang="en-US" sz="5400" dirty="0" smtClean="0"/>
              <a:t> </a:t>
            </a:r>
            <a:r>
              <a:rPr lang="en-US" sz="5400" dirty="0" err="1" smtClean="0"/>
              <a:t>Tụng</a:t>
            </a:r>
            <a:r>
              <a:rPr lang="en-US" sz="5400" dirty="0" smtClean="0"/>
              <a:t> </a:t>
            </a:r>
            <a:r>
              <a:rPr lang="en-US" sz="5400" dirty="0" err="1" smtClean="0"/>
              <a:t>trong</a:t>
            </a:r>
            <a:r>
              <a:rPr lang="en-US" sz="5400" dirty="0" smtClean="0"/>
              <a:t> </a:t>
            </a:r>
            <a:r>
              <a:rPr lang="en-US" sz="5400" dirty="0" err="1" smtClean="0"/>
              <a:t>khi</a:t>
            </a:r>
            <a:r>
              <a:rPr lang="en-US" sz="5400" dirty="0" smtClean="0"/>
              <a:t> </a:t>
            </a:r>
            <a:r>
              <a:rPr lang="vi-VN" sz="5400" dirty="0" smtClean="0"/>
              <a:t>ă</a:t>
            </a:r>
            <a:r>
              <a:rPr lang="en-US" sz="5400" dirty="0" smtClean="0"/>
              <a:t>n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dirty="0" err="1" smtClean="0"/>
              <a:t>Kinh</a:t>
            </a:r>
            <a:r>
              <a:rPr lang="en-US" sz="5400" dirty="0" smtClean="0"/>
              <a:t> </a:t>
            </a:r>
            <a:r>
              <a:rPr lang="en-US" sz="5400" dirty="0" err="1" smtClean="0"/>
              <a:t>Tụng</a:t>
            </a:r>
            <a:r>
              <a:rPr lang="en-US" sz="5400" dirty="0" smtClean="0"/>
              <a:t> </a:t>
            </a:r>
            <a:r>
              <a:rPr lang="en-US" sz="5400" dirty="0" err="1" smtClean="0"/>
              <a:t>sau</a:t>
            </a:r>
            <a:r>
              <a:rPr lang="en-US" sz="5400" dirty="0" smtClean="0"/>
              <a:t> </a:t>
            </a:r>
            <a:r>
              <a:rPr lang="en-US" sz="5400" dirty="0" err="1" smtClean="0"/>
              <a:t>khi</a:t>
            </a:r>
            <a:r>
              <a:rPr lang="en-US" sz="5400" dirty="0" smtClean="0"/>
              <a:t> </a:t>
            </a:r>
            <a:r>
              <a:rPr lang="vi-VN" sz="5400" dirty="0" smtClean="0"/>
              <a:t>ă</a:t>
            </a:r>
            <a:r>
              <a:rPr lang="en-US" sz="5400" dirty="0" smtClean="0"/>
              <a:t>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Chánh Niệm Trong Từng Khoảnh Khắc - Buddhism-Phật Giáo - Nguyễn Văn Tiế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4378" y="214290"/>
            <a:ext cx="4719622" cy="6340372"/>
          </a:xfrm>
          <a:prstGeom prst="rect">
            <a:avLst/>
          </a:prstGeom>
          <a:noFill/>
        </p:spPr>
      </p:pic>
      <p:pic>
        <p:nvPicPr>
          <p:cNvPr id="31748" name="Picture 4" descr="Book Cover: Thiền Tuệ Trong Đời Thườ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4390632" cy="6253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Những người tuyệt đối không được ăn ớt, có thể mất mạ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8992691" cy="5376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6" y="1600200"/>
            <a:ext cx="1828784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CHỨC NĂNG CỦA L</a:t>
            </a:r>
            <a:r>
              <a:rPr lang="vi-VN" dirty="0" smtClean="0"/>
              <a:t>ƯỠ</a:t>
            </a:r>
            <a:r>
              <a:rPr lang="en-US" dirty="0" smtClean="0"/>
              <a:t>I</a:t>
            </a:r>
            <a:endParaRPr lang="en-US" dirty="0"/>
          </a:p>
        </p:txBody>
      </p:sp>
      <p:pic>
        <p:nvPicPr>
          <p:cNvPr id="23554" name="Picture 2" descr="300 FACS--Cooking School ideas | cooking, food class, cooking and bak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8349"/>
            <a:ext cx="6357982" cy="6629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ureus | Tongue Cancer in a Young M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-2428916"/>
            <a:ext cx="9237672" cy="10001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An alternative pathway for sweet sensation: possible mechanisms and  physiological relevance | SpringerLi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036" y="214290"/>
            <a:ext cx="8754011" cy="6253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ệ thống tiêu hóa là gì? Chức năng và cách thức hoạt độ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5900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ealthy Digestive System - Breakfast Foods for Your Digestion System |  Healthy digestive system, Digestive system, Breakfast recip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20100" cy="6349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Lý thuyết Tiêu hóa ở khoang miệng sinh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597019" cy="5572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Ăn cơm Chánh niệ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910229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3207</TotalTime>
  <Words>385</Words>
  <Application>Microsoft Office PowerPoint</Application>
  <PresentationFormat>On-screen Show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ĂN UỐNG HẠNH PHÚC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Ăn uống đúng pháp</vt:lpstr>
      <vt:lpstr>Câu hỏi bài 4</vt:lpstr>
      <vt:lpstr>Kinh tụng Khi ăn</vt:lpstr>
      <vt:lpstr>Slide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</dc:creator>
  <cp:lastModifiedBy>Tim</cp:lastModifiedBy>
  <cp:revision>316</cp:revision>
  <dcterms:created xsi:type="dcterms:W3CDTF">2021-10-25T19:30:58Z</dcterms:created>
  <dcterms:modified xsi:type="dcterms:W3CDTF">2021-10-28T01:01:13Z</dcterms:modified>
</cp:coreProperties>
</file>