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F1D4-157A-4072-82C6-D9A04E437581}" type="datetimeFigureOut">
              <a:rPr lang="en-US" smtClean="0"/>
              <a:pPr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9561F-1C92-4F95-A9B3-FE12C219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Cuộc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thực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ảo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vi-VN" dirty="0" smtClean="0"/>
              <a:t>ư</a:t>
            </a:r>
            <a:r>
              <a:rPr lang="en-US" dirty="0" smtClean="0"/>
              <a:t> </a:t>
            </a:r>
            <a:r>
              <a:rPr lang="en-US" dirty="0" smtClean="0"/>
              <a:t>Minh </a:t>
            </a:r>
            <a:r>
              <a:rPr lang="en-US" dirty="0" err="1" smtClean="0"/>
              <a:t>Tâm</a:t>
            </a:r>
            <a:endParaRPr lang="en-US" dirty="0" smtClean="0"/>
          </a:p>
          <a:p>
            <a:r>
              <a:rPr lang="en-US" dirty="0" err="1" smtClean="0"/>
              <a:t>Tuệ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Thiền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hư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err="1" smtClean="0"/>
              <a:t>uán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Thức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Ăn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Thừa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đứa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đói</a:t>
            </a:r>
            <a:r>
              <a:rPr lang="en-US" dirty="0" smtClean="0"/>
              <a:t> </a:t>
            </a:r>
            <a:r>
              <a:rPr lang="en-US" dirty="0" err="1" smtClean="0"/>
              <a:t>khát</a:t>
            </a:r>
            <a:r>
              <a:rPr lang="en-US" dirty="0" smtClean="0"/>
              <a:t> ở </a:t>
            </a:r>
            <a:r>
              <a:rPr lang="en-US" dirty="0" err="1" smtClean="0"/>
              <a:t>khắp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giới</a:t>
            </a:r>
            <a:r>
              <a:rPr lang="en-US" dirty="0" smtClean="0"/>
              <a:t> hay </a:t>
            </a:r>
            <a:r>
              <a:rPr lang="en-US" dirty="0" err="1" smtClean="0"/>
              <a:t>không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đứa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đói</a:t>
            </a:r>
            <a:r>
              <a:rPr lang="en-US" dirty="0" smtClean="0"/>
              <a:t> </a:t>
            </a:r>
            <a:r>
              <a:rPr lang="en-US" dirty="0" err="1" smtClean="0"/>
              <a:t>khát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dư</a:t>
            </a:r>
            <a:r>
              <a:rPr lang="en-US" dirty="0" smtClean="0"/>
              <a:t> </a:t>
            </a:r>
            <a:r>
              <a:rPr lang="en-US" dirty="0" err="1" smtClean="0"/>
              <a:t>đổ</a:t>
            </a:r>
            <a:r>
              <a:rPr lang="en-US" dirty="0" smtClean="0"/>
              <a:t> </a:t>
            </a:r>
            <a:r>
              <a:rPr lang="en-US" dirty="0" err="1" smtClean="0"/>
              <a:t>thừa</a:t>
            </a:r>
            <a:r>
              <a:rPr lang="en-US" dirty="0" smtClean="0"/>
              <a:t> </a:t>
            </a:r>
            <a:r>
              <a:rPr lang="en-US" dirty="0" err="1" smtClean="0"/>
              <a:t>thải</a:t>
            </a:r>
            <a:r>
              <a:rPr lang="en-US" dirty="0" smtClean="0"/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Chánh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iệm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Chánh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hay </a:t>
            </a:r>
            <a:r>
              <a:rPr lang="en-US" dirty="0" err="1" smtClean="0"/>
              <a:t>không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“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” hay “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”?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mua</a:t>
            </a:r>
            <a:r>
              <a:rPr lang="en-US" dirty="0" smtClean="0"/>
              <a:t> </a:t>
            </a:r>
            <a:r>
              <a:rPr lang="en-US" dirty="0" err="1" smtClean="0"/>
              <a:t>sắm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hay </a:t>
            </a:r>
            <a:r>
              <a:rPr lang="en-US" dirty="0" err="1" smtClean="0"/>
              <a:t>không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dư</a:t>
            </a:r>
            <a:r>
              <a:rPr lang="en-US" dirty="0" smtClean="0"/>
              <a:t> </a:t>
            </a:r>
            <a:r>
              <a:rPr lang="en-US" dirty="0" err="1" smtClean="0"/>
              <a:t>thừa</a:t>
            </a:r>
            <a:r>
              <a:rPr lang="en-US" dirty="0" smtClean="0"/>
              <a:t> ở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tấm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2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con </a:t>
            </a:r>
            <a:r>
              <a:rPr lang="en-US" dirty="0" err="1" smtClean="0"/>
              <a:t>khỉ</a:t>
            </a:r>
            <a:r>
              <a:rPr lang="en-US" dirty="0" smtClean="0"/>
              <a:t> </a:t>
            </a:r>
            <a:r>
              <a:rPr lang="en-US" dirty="0" err="1" smtClean="0"/>
              <a:t>ngồi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tấm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4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nữ</a:t>
            </a:r>
            <a:r>
              <a:rPr lang="en-US" dirty="0" smtClean="0"/>
              <a:t> </a:t>
            </a:r>
            <a:r>
              <a:rPr lang="en-US" dirty="0" err="1" smtClean="0"/>
              <a:t>mập</a:t>
            </a:r>
            <a:r>
              <a:rPr lang="en-US" dirty="0" smtClean="0"/>
              <a:t> </a:t>
            </a:r>
            <a:r>
              <a:rPr lang="en-US" dirty="0" err="1" smtClean="0"/>
              <a:t>ngồi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mâm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tấm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con </a:t>
            </a:r>
            <a:r>
              <a:rPr lang="en-US" dirty="0" err="1" smtClean="0"/>
              <a:t>kên</a:t>
            </a:r>
            <a:r>
              <a:rPr lang="en-US" dirty="0" smtClean="0"/>
              <a:t> </a:t>
            </a:r>
            <a:r>
              <a:rPr lang="en-US" dirty="0" err="1" smtClean="0"/>
              <a:t>kên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chờ</a:t>
            </a:r>
            <a:r>
              <a:rPr lang="en-US" dirty="0" smtClean="0"/>
              <a:t> </a:t>
            </a:r>
            <a:r>
              <a:rPr lang="en-US" dirty="0" err="1" smtClean="0"/>
              <a:t>đứa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đói</a:t>
            </a:r>
            <a:r>
              <a:rPr lang="en-US" dirty="0" smtClean="0"/>
              <a:t> </a:t>
            </a:r>
            <a:r>
              <a:rPr lang="en-US" dirty="0" err="1" smtClean="0"/>
              <a:t>khát</a:t>
            </a:r>
            <a:r>
              <a:rPr lang="en-US" dirty="0" smtClean="0"/>
              <a:t> </a:t>
            </a:r>
            <a:r>
              <a:rPr lang="en-US" dirty="0" err="1" smtClean="0"/>
              <a:t>chết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đứa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đấy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miếng</a:t>
            </a:r>
            <a:r>
              <a:rPr lang="en-US" dirty="0" smtClean="0"/>
              <a:t> </a:t>
            </a:r>
            <a:r>
              <a:rPr lang="en-US" dirty="0" err="1" smtClean="0"/>
              <a:t>mồi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thói</a:t>
            </a:r>
            <a:r>
              <a:rPr lang="en-US" dirty="0" smtClean="0"/>
              <a:t> </a:t>
            </a:r>
            <a:r>
              <a:rPr lang="en-US" dirty="0" err="1" smtClean="0"/>
              <a:t>quen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uống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suốt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thói</a:t>
            </a:r>
            <a:r>
              <a:rPr lang="en-US" dirty="0" smtClean="0"/>
              <a:t> </a:t>
            </a:r>
            <a:r>
              <a:rPr lang="en-US" dirty="0" err="1" smtClean="0"/>
              <a:t>quen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uống</a:t>
            </a:r>
            <a:r>
              <a:rPr lang="en-US" dirty="0" smtClean="0"/>
              <a:t>. 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nhớ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,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ưa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Những con khỉ dễ thương nhất 2016 ngắm là mê mẩ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501122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A Monkey Couple Dressed Like People Eat Dinner At A Restaur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82015" cy="4714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man eating fast junk food quickly - Crossroads Initiat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429604" cy="4643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roshan raja (roshanraja) – Profile | Pinte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310574" cy="637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Rác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vi-VN" dirty="0" smtClean="0"/>
              <a:t>ă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Food waste: Amount thrown away totals 900 million tonnes - BBC 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938" y="1214422"/>
            <a:ext cx="8890061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rác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vi-VN" dirty="0" smtClean="0"/>
              <a:t>ă</a:t>
            </a:r>
            <a:r>
              <a:rPr lang="en-US" dirty="0" smtClean="0"/>
              <a:t>n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Australians Throw Away Nearly $10 Billion In Food Waste Each Year |  HuffPost Australia Food &amp;amp; Dri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26"/>
            <a:ext cx="9144000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vi-VN" dirty="0" smtClean="0"/>
              <a:t>đ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vi-VN" dirty="0" smtClean="0"/>
              <a:t>đó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ow will Animal Exploitation and World Hunger End? | GLOBAL IP TRU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286768" cy="5469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Starving Child and Vulture | Snope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39125" cy="4662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339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Cuộc sống ảo thực ảo</vt:lpstr>
      <vt:lpstr>Slide 2</vt:lpstr>
      <vt:lpstr>Slide 3</vt:lpstr>
      <vt:lpstr>Slide 4</vt:lpstr>
      <vt:lpstr>Slide 5</vt:lpstr>
      <vt:lpstr>Rác thức ăn</vt:lpstr>
      <vt:lpstr>Thùng rác thức ăn còn tốt</vt:lpstr>
      <vt:lpstr>Những em bé đang đói</vt:lpstr>
      <vt:lpstr>Slide 9</vt:lpstr>
      <vt:lpstr>Thức Ăn và Thừa Bỏ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</dc:creator>
  <cp:lastModifiedBy>Tim</cp:lastModifiedBy>
  <cp:revision>27</cp:revision>
  <dcterms:created xsi:type="dcterms:W3CDTF">2021-10-16T20:39:14Z</dcterms:created>
  <dcterms:modified xsi:type="dcterms:W3CDTF">2021-10-17T05:05:11Z</dcterms:modified>
</cp:coreProperties>
</file>