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8" r:id="rId2"/>
    <p:sldId id="261" r:id="rId3"/>
    <p:sldId id="257" r:id="rId4"/>
    <p:sldId id="270" r:id="rId5"/>
    <p:sldId id="271" r:id="rId6"/>
    <p:sldId id="258" r:id="rId7"/>
    <p:sldId id="259" r:id="rId8"/>
    <p:sldId id="272" r:id="rId9"/>
    <p:sldId id="260" r:id="rId10"/>
    <p:sldId id="262" r:id="rId11"/>
    <p:sldId id="263" r:id="rId12"/>
    <p:sldId id="264" r:id="rId13"/>
    <p:sldId id="273" r:id="rId14"/>
    <p:sldId id="274" r:id="rId15"/>
    <p:sldId id="275" r:id="rId16"/>
    <p:sldId id="276" r:id="rId17"/>
    <p:sldId id="277" r:id="rId18"/>
    <p:sldId id="269" r:id="rId19"/>
    <p:sldId id="266" r:id="rId20"/>
    <p:sldId id="267" r:id="rId21"/>
    <p:sldId id="26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40C91B-C3FF-449A-BB8E-2CC450106CB7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8B477D-F2DF-4187-A91F-CE4CBE9D4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C91B-C3FF-449A-BB8E-2CC450106CB7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477D-F2DF-4187-A91F-CE4CBE9D4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C91B-C3FF-449A-BB8E-2CC450106CB7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477D-F2DF-4187-A91F-CE4CBE9D4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2F38E83-4DBF-4B20-B610-5D6772D0D690}"/>
              </a:ext>
            </a:extLst>
          </p:cNvPr>
          <p:cNvSpPr/>
          <p:nvPr userDrawn="1"/>
        </p:nvSpPr>
        <p:spPr>
          <a:xfrm>
            <a:off x="0" y="6515100"/>
            <a:ext cx="7865269" cy="1789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A2CEA8EA-4FAC-4A5F-9723-5B5D4B47310F}"/>
              </a:ext>
            </a:extLst>
          </p:cNvPr>
          <p:cNvSpPr/>
          <p:nvPr/>
        </p:nvSpPr>
        <p:spPr>
          <a:xfrm>
            <a:off x="7947760" y="5934955"/>
            <a:ext cx="1110515" cy="854359"/>
          </a:xfrm>
          <a:custGeom>
            <a:avLst/>
            <a:gdLst>
              <a:gd name="connsiteX0" fmla="*/ 1005762 w 1341341"/>
              <a:gd name="connsiteY0" fmla="*/ 386147 h 773957"/>
              <a:gd name="connsiteX1" fmla="*/ 1009744 w 1341341"/>
              <a:gd name="connsiteY1" fmla="*/ 388043 h 773957"/>
              <a:gd name="connsiteX2" fmla="*/ 1011262 w 1341341"/>
              <a:gd name="connsiteY2" fmla="*/ 395250 h 773957"/>
              <a:gd name="connsiteX3" fmla="*/ 1005951 w 1341341"/>
              <a:gd name="connsiteY3" fmla="*/ 445320 h 773957"/>
              <a:gd name="connsiteX4" fmla="*/ 1002917 w 1341341"/>
              <a:gd name="connsiteY4" fmla="*/ 573150 h 773957"/>
              <a:gd name="connsiteX5" fmla="*/ 936916 w 1341341"/>
              <a:gd name="connsiteY5" fmla="*/ 707049 h 773957"/>
              <a:gd name="connsiteX6" fmla="*/ 774187 w 1341341"/>
              <a:gd name="connsiteY6" fmla="*/ 746877 h 773957"/>
              <a:gd name="connsiteX7" fmla="*/ 767739 w 1341341"/>
              <a:gd name="connsiteY7" fmla="*/ 743084 h 773957"/>
              <a:gd name="connsiteX8" fmla="*/ 823499 w 1341341"/>
              <a:gd name="connsiteY8" fmla="*/ 613737 h 773957"/>
              <a:gd name="connsiteX9" fmla="*/ 820085 w 1341341"/>
              <a:gd name="connsiteY9" fmla="*/ 547736 h 773957"/>
              <a:gd name="connsiteX10" fmla="*/ 826154 w 1341341"/>
              <a:gd name="connsiteY10" fmla="*/ 520425 h 773957"/>
              <a:gd name="connsiteX11" fmla="*/ 860672 w 1341341"/>
              <a:gd name="connsiteY11" fmla="*/ 477941 h 773957"/>
              <a:gd name="connsiteX12" fmla="*/ 1001779 w 1341341"/>
              <a:gd name="connsiteY12" fmla="*/ 387664 h 773957"/>
              <a:gd name="connsiteX13" fmla="*/ 1005762 w 1341341"/>
              <a:gd name="connsiteY13" fmla="*/ 386147 h 773957"/>
              <a:gd name="connsiteX14" fmla="*/ 337119 w 1341341"/>
              <a:gd name="connsiteY14" fmla="*/ 386051 h 773957"/>
              <a:gd name="connsiteX15" fmla="*/ 341386 w 1341341"/>
              <a:gd name="connsiteY15" fmla="*/ 388422 h 773957"/>
              <a:gd name="connsiteX16" fmla="*/ 431664 w 1341341"/>
              <a:gd name="connsiteY16" fmla="*/ 439629 h 773957"/>
              <a:gd name="connsiteX17" fmla="*/ 498803 w 1341341"/>
              <a:gd name="connsiteY17" fmla="*/ 495768 h 773957"/>
              <a:gd name="connsiteX18" fmla="*/ 512838 w 1341341"/>
              <a:gd name="connsiteY18" fmla="*/ 514734 h 773957"/>
              <a:gd name="connsiteX19" fmla="*/ 521562 w 1341341"/>
              <a:gd name="connsiteY19" fmla="*/ 553045 h 773957"/>
              <a:gd name="connsiteX20" fmla="*/ 526115 w 1341341"/>
              <a:gd name="connsiteY20" fmla="*/ 666461 h 773957"/>
              <a:gd name="connsiteX21" fmla="*/ 573909 w 1341341"/>
              <a:gd name="connsiteY21" fmla="*/ 744221 h 773957"/>
              <a:gd name="connsiteX22" fmla="*/ 405112 w 1341341"/>
              <a:gd name="connsiteY22" fmla="*/ 707807 h 773957"/>
              <a:gd name="connsiteX23" fmla="*/ 337213 w 1341341"/>
              <a:gd name="connsiteY23" fmla="*/ 564045 h 773957"/>
              <a:gd name="connsiteX24" fmla="*/ 335317 w 1341341"/>
              <a:gd name="connsiteY24" fmla="*/ 446078 h 773957"/>
              <a:gd name="connsiteX25" fmla="*/ 330006 w 1341341"/>
              <a:gd name="connsiteY25" fmla="*/ 394870 h 773957"/>
              <a:gd name="connsiteX26" fmla="*/ 332282 w 1341341"/>
              <a:gd name="connsiteY26" fmla="*/ 387663 h 773957"/>
              <a:gd name="connsiteX27" fmla="*/ 337119 w 1341341"/>
              <a:gd name="connsiteY27" fmla="*/ 386051 h 773957"/>
              <a:gd name="connsiteX28" fmla="*/ 0 w 1341341"/>
              <a:gd name="connsiteY28" fmla="*/ 329249 h 773957"/>
              <a:gd name="connsiteX29" fmla="*/ 64104 w 1341341"/>
              <a:gd name="connsiteY29" fmla="*/ 334559 h 773957"/>
              <a:gd name="connsiteX30" fmla="*/ 226832 w 1341341"/>
              <a:gd name="connsiteY30" fmla="*/ 387284 h 773957"/>
              <a:gd name="connsiteX31" fmla="*/ 291316 w 1341341"/>
              <a:gd name="connsiteY31" fmla="*/ 436596 h 773957"/>
              <a:gd name="connsiteX32" fmla="*/ 299661 w 1341341"/>
              <a:gd name="connsiteY32" fmla="*/ 462768 h 773957"/>
              <a:gd name="connsiteX33" fmla="*/ 301557 w 1341341"/>
              <a:gd name="connsiteY33" fmla="*/ 604634 h 773957"/>
              <a:gd name="connsiteX34" fmla="*/ 358834 w 1341341"/>
              <a:gd name="connsiteY34" fmla="*/ 702876 h 773957"/>
              <a:gd name="connsiteX35" fmla="*/ 361489 w 1341341"/>
              <a:gd name="connsiteY35" fmla="*/ 707428 h 773957"/>
              <a:gd name="connsiteX36" fmla="*/ 285246 w 1341341"/>
              <a:gd name="connsiteY36" fmla="*/ 686945 h 773957"/>
              <a:gd name="connsiteX37" fmla="*/ 83450 w 1341341"/>
              <a:gd name="connsiteY37" fmla="*/ 472252 h 773957"/>
              <a:gd name="connsiteX38" fmla="*/ 75863 w 1341341"/>
              <a:gd name="connsiteY38" fmla="*/ 444940 h 773957"/>
              <a:gd name="connsiteX39" fmla="*/ 0 w 1341341"/>
              <a:gd name="connsiteY39" fmla="*/ 329249 h 773957"/>
              <a:gd name="connsiteX40" fmla="*/ 1338992 w 1341341"/>
              <a:gd name="connsiteY40" fmla="*/ 328490 h 773957"/>
              <a:gd name="connsiteX41" fmla="*/ 1341267 w 1341341"/>
              <a:gd name="connsiteY41" fmla="*/ 328870 h 773957"/>
              <a:gd name="connsiteX42" fmla="*/ 1339371 w 1341341"/>
              <a:gd name="connsiteY42" fmla="*/ 332284 h 773957"/>
              <a:gd name="connsiteX43" fmla="*/ 1277922 w 1341341"/>
              <a:gd name="connsiteY43" fmla="*/ 411182 h 773957"/>
              <a:gd name="connsiteX44" fmla="*/ 1262749 w 1341341"/>
              <a:gd name="connsiteY44" fmla="*/ 456700 h 773957"/>
              <a:gd name="connsiteX45" fmla="*/ 985089 w 1341341"/>
              <a:gd name="connsiteY45" fmla="*/ 706670 h 773957"/>
              <a:gd name="connsiteX46" fmla="*/ 981296 w 1341341"/>
              <a:gd name="connsiteY46" fmla="*/ 707049 h 773957"/>
              <a:gd name="connsiteX47" fmla="*/ 982813 w 1341341"/>
              <a:gd name="connsiteY47" fmla="*/ 702877 h 773957"/>
              <a:gd name="connsiteX48" fmla="*/ 1042365 w 1341341"/>
              <a:gd name="connsiteY48" fmla="*/ 594013 h 773957"/>
              <a:gd name="connsiteX49" fmla="*/ 1041607 w 1341341"/>
              <a:gd name="connsiteY49" fmla="*/ 457079 h 773957"/>
              <a:gd name="connsiteX50" fmla="*/ 1046159 w 1341341"/>
              <a:gd name="connsiteY50" fmla="*/ 441527 h 773957"/>
              <a:gd name="connsiteX51" fmla="*/ 1167161 w 1341341"/>
              <a:gd name="connsiteY51" fmla="*/ 363388 h 773957"/>
              <a:gd name="connsiteX52" fmla="*/ 1323819 w 1341341"/>
              <a:gd name="connsiteY52" fmla="*/ 328870 h 773957"/>
              <a:gd name="connsiteX53" fmla="*/ 1338992 w 1341341"/>
              <a:gd name="connsiteY53" fmla="*/ 328490 h 773957"/>
              <a:gd name="connsiteX54" fmla="*/ 673290 w 1341341"/>
              <a:gd name="connsiteY54" fmla="*/ 306868 h 773957"/>
              <a:gd name="connsiteX55" fmla="*/ 786706 w 1341341"/>
              <a:gd name="connsiteY55" fmla="*/ 558356 h 773957"/>
              <a:gd name="connsiteX56" fmla="*/ 781775 w 1341341"/>
              <a:gd name="connsiteY56" fmla="*/ 675945 h 773957"/>
              <a:gd name="connsiteX57" fmla="*/ 675565 w 1341341"/>
              <a:gd name="connsiteY57" fmla="*/ 773050 h 773957"/>
              <a:gd name="connsiteX58" fmla="*/ 669876 w 1341341"/>
              <a:gd name="connsiteY58" fmla="*/ 773809 h 773957"/>
              <a:gd name="connsiteX59" fmla="*/ 557976 w 1341341"/>
              <a:gd name="connsiteY59" fmla="*/ 645979 h 773957"/>
              <a:gd name="connsiteX60" fmla="*/ 571253 w 1341341"/>
              <a:gd name="connsiteY60" fmla="*/ 515114 h 773957"/>
              <a:gd name="connsiteX61" fmla="*/ 649771 w 1341341"/>
              <a:gd name="connsiteY61" fmla="*/ 347835 h 773957"/>
              <a:gd name="connsiteX62" fmla="*/ 673290 w 1341341"/>
              <a:gd name="connsiteY62" fmla="*/ 306868 h 773957"/>
              <a:gd name="connsiteX63" fmla="*/ 1168347 w 1341341"/>
              <a:gd name="connsiteY63" fmla="*/ 218772 h 773957"/>
              <a:gd name="connsiteX64" fmla="*/ 1170575 w 1341341"/>
              <a:gd name="connsiteY64" fmla="*/ 227212 h 773957"/>
              <a:gd name="connsiteX65" fmla="*/ 1161851 w 1341341"/>
              <a:gd name="connsiteY65" fmla="*/ 290558 h 773957"/>
              <a:gd name="connsiteX66" fmla="*/ 1133023 w 1341341"/>
              <a:gd name="connsiteY66" fmla="*/ 326973 h 773957"/>
              <a:gd name="connsiteX67" fmla="*/ 1042365 w 1341341"/>
              <a:gd name="connsiteY67" fmla="*/ 392974 h 773957"/>
              <a:gd name="connsiteX68" fmla="*/ 1047297 w 1341341"/>
              <a:gd name="connsiteY68" fmla="*/ 349732 h 773957"/>
              <a:gd name="connsiteX69" fmla="*/ 1032503 w 1341341"/>
              <a:gd name="connsiteY69" fmla="*/ 337593 h 773957"/>
              <a:gd name="connsiteX70" fmla="*/ 884948 w 1341341"/>
              <a:gd name="connsiteY70" fmla="*/ 410422 h 773957"/>
              <a:gd name="connsiteX71" fmla="*/ 845879 w 1341341"/>
              <a:gd name="connsiteY71" fmla="*/ 436595 h 773957"/>
              <a:gd name="connsiteX72" fmla="*/ 834499 w 1341341"/>
              <a:gd name="connsiteY72" fmla="*/ 437354 h 773957"/>
              <a:gd name="connsiteX73" fmla="*/ 837155 w 1341341"/>
              <a:gd name="connsiteY73" fmla="*/ 427112 h 773957"/>
              <a:gd name="connsiteX74" fmla="*/ 1051090 w 1341341"/>
              <a:gd name="connsiteY74" fmla="*/ 259454 h 773957"/>
              <a:gd name="connsiteX75" fmla="*/ 1159575 w 1341341"/>
              <a:gd name="connsiteY75" fmla="*/ 218867 h 773957"/>
              <a:gd name="connsiteX76" fmla="*/ 1168347 w 1341341"/>
              <a:gd name="connsiteY76" fmla="*/ 218772 h 773957"/>
              <a:gd name="connsiteX77" fmla="*/ 167185 w 1341341"/>
              <a:gd name="connsiteY77" fmla="*/ 216164 h 773957"/>
              <a:gd name="connsiteX78" fmla="*/ 174486 w 1341341"/>
              <a:gd name="connsiteY78" fmla="*/ 217349 h 773957"/>
              <a:gd name="connsiteX79" fmla="*/ 320903 w 1341341"/>
              <a:gd name="connsiteY79" fmla="*/ 277661 h 773957"/>
              <a:gd name="connsiteX80" fmla="*/ 492734 w 1341341"/>
              <a:gd name="connsiteY80" fmla="*/ 419905 h 773957"/>
              <a:gd name="connsiteX81" fmla="*/ 499941 w 1341341"/>
              <a:gd name="connsiteY81" fmla="*/ 428629 h 773957"/>
              <a:gd name="connsiteX82" fmla="*/ 499941 w 1341341"/>
              <a:gd name="connsiteY82" fmla="*/ 436595 h 773957"/>
              <a:gd name="connsiteX83" fmla="*/ 491976 w 1341341"/>
              <a:gd name="connsiteY83" fmla="*/ 437354 h 773957"/>
              <a:gd name="connsiteX84" fmla="*/ 463527 w 1341341"/>
              <a:gd name="connsiteY84" fmla="*/ 417629 h 773957"/>
              <a:gd name="connsiteX85" fmla="*/ 298144 w 1341341"/>
              <a:gd name="connsiteY85" fmla="*/ 334938 h 773957"/>
              <a:gd name="connsiteX86" fmla="*/ 287144 w 1341341"/>
              <a:gd name="connsiteY86" fmla="*/ 344042 h 773957"/>
              <a:gd name="connsiteX87" fmla="*/ 292455 w 1341341"/>
              <a:gd name="connsiteY87" fmla="*/ 391077 h 773957"/>
              <a:gd name="connsiteX88" fmla="*/ 192314 w 1341341"/>
              <a:gd name="connsiteY88" fmla="*/ 319386 h 773957"/>
              <a:gd name="connsiteX89" fmla="*/ 174866 w 1341341"/>
              <a:gd name="connsiteY89" fmla="*/ 294731 h 773957"/>
              <a:gd name="connsiteX90" fmla="*/ 163866 w 1341341"/>
              <a:gd name="connsiteY90" fmla="*/ 222660 h 773957"/>
              <a:gd name="connsiteX91" fmla="*/ 167185 w 1341341"/>
              <a:gd name="connsiteY91" fmla="*/ 216164 h 773957"/>
              <a:gd name="connsiteX92" fmla="*/ 364902 w 1341341"/>
              <a:gd name="connsiteY92" fmla="*/ 94451 h 773957"/>
              <a:gd name="connsiteX93" fmla="*/ 524217 w 1341341"/>
              <a:gd name="connsiteY93" fmla="*/ 191177 h 773957"/>
              <a:gd name="connsiteX94" fmla="*/ 528009 w 1341341"/>
              <a:gd name="connsiteY94" fmla="*/ 202177 h 773957"/>
              <a:gd name="connsiteX95" fmla="*/ 512837 w 1341341"/>
              <a:gd name="connsiteY95" fmla="*/ 316731 h 773957"/>
              <a:gd name="connsiteX96" fmla="*/ 527630 w 1341341"/>
              <a:gd name="connsiteY96" fmla="*/ 392595 h 773957"/>
              <a:gd name="connsiteX97" fmla="*/ 526872 w 1341341"/>
              <a:gd name="connsiteY97" fmla="*/ 402836 h 773957"/>
              <a:gd name="connsiteX98" fmla="*/ 517010 w 1341341"/>
              <a:gd name="connsiteY98" fmla="*/ 397526 h 773957"/>
              <a:gd name="connsiteX99" fmla="*/ 485147 w 1341341"/>
              <a:gd name="connsiteY99" fmla="*/ 355042 h 773957"/>
              <a:gd name="connsiteX100" fmla="*/ 375903 w 1341341"/>
              <a:gd name="connsiteY100" fmla="*/ 266661 h 773957"/>
              <a:gd name="connsiteX101" fmla="*/ 361868 w 1341341"/>
              <a:gd name="connsiteY101" fmla="*/ 248075 h 773957"/>
              <a:gd name="connsiteX102" fmla="*/ 355040 w 1341341"/>
              <a:gd name="connsiteY102" fmla="*/ 165763 h 773957"/>
              <a:gd name="connsiteX103" fmla="*/ 358834 w 1341341"/>
              <a:gd name="connsiteY103" fmla="*/ 98244 h 773957"/>
              <a:gd name="connsiteX104" fmla="*/ 364902 w 1341341"/>
              <a:gd name="connsiteY104" fmla="*/ 94451 h 773957"/>
              <a:gd name="connsiteX105" fmla="*/ 985088 w 1341341"/>
              <a:gd name="connsiteY105" fmla="*/ 91132 h 773957"/>
              <a:gd name="connsiteX106" fmla="*/ 988502 w 1341341"/>
              <a:gd name="connsiteY106" fmla="*/ 106589 h 773957"/>
              <a:gd name="connsiteX107" fmla="*/ 985088 w 1341341"/>
              <a:gd name="connsiteY107" fmla="*/ 239350 h 773957"/>
              <a:gd name="connsiteX108" fmla="*/ 966122 w 1341341"/>
              <a:gd name="connsiteY108" fmla="*/ 264765 h 773957"/>
              <a:gd name="connsiteX109" fmla="*/ 832223 w 1341341"/>
              <a:gd name="connsiteY109" fmla="*/ 388423 h 773957"/>
              <a:gd name="connsiteX110" fmla="*/ 814395 w 1341341"/>
              <a:gd name="connsiteY110" fmla="*/ 404733 h 773957"/>
              <a:gd name="connsiteX111" fmla="*/ 828809 w 1341341"/>
              <a:gd name="connsiteY111" fmla="*/ 346698 h 773957"/>
              <a:gd name="connsiteX112" fmla="*/ 829947 w 1341341"/>
              <a:gd name="connsiteY112" fmla="*/ 231385 h 773957"/>
              <a:gd name="connsiteX113" fmla="*/ 820464 w 1341341"/>
              <a:gd name="connsiteY113" fmla="*/ 202556 h 773957"/>
              <a:gd name="connsiteX114" fmla="*/ 824636 w 1341341"/>
              <a:gd name="connsiteY114" fmla="*/ 183970 h 773957"/>
              <a:gd name="connsiteX115" fmla="*/ 970295 w 1341341"/>
              <a:gd name="connsiteY115" fmla="*/ 94451 h 773957"/>
              <a:gd name="connsiteX116" fmla="*/ 985088 w 1341341"/>
              <a:gd name="connsiteY116" fmla="*/ 91132 h 773957"/>
              <a:gd name="connsiteX117" fmla="*/ 670254 w 1341341"/>
              <a:gd name="connsiteY117" fmla="*/ 0 h 773957"/>
              <a:gd name="connsiteX118" fmla="*/ 672151 w 1341341"/>
              <a:gd name="connsiteY118" fmla="*/ 759 h 773957"/>
              <a:gd name="connsiteX119" fmla="*/ 774566 w 1341341"/>
              <a:gd name="connsiteY119" fmla="*/ 202556 h 773957"/>
              <a:gd name="connsiteX120" fmla="*/ 795808 w 1341341"/>
              <a:gd name="connsiteY120" fmla="*/ 336456 h 773957"/>
              <a:gd name="connsiteX121" fmla="*/ 777601 w 1341341"/>
              <a:gd name="connsiteY121" fmla="*/ 407009 h 773957"/>
              <a:gd name="connsiteX122" fmla="*/ 771532 w 1341341"/>
              <a:gd name="connsiteY122" fmla="*/ 414595 h 773957"/>
              <a:gd name="connsiteX123" fmla="*/ 766221 w 1341341"/>
              <a:gd name="connsiteY123" fmla="*/ 397526 h 773957"/>
              <a:gd name="connsiteX124" fmla="*/ 680116 w 1341341"/>
              <a:gd name="connsiteY124" fmla="*/ 220384 h 773957"/>
              <a:gd name="connsiteX125" fmla="*/ 661909 w 1341341"/>
              <a:gd name="connsiteY125" fmla="*/ 220005 h 773957"/>
              <a:gd name="connsiteX126" fmla="*/ 574286 w 1341341"/>
              <a:gd name="connsiteY126" fmla="*/ 400940 h 773957"/>
              <a:gd name="connsiteX127" fmla="*/ 568217 w 1341341"/>
              <a:gd name="connsiteY127" fmla="*/ 415354 h 773957"/>
              <a:gd name="connsiteX128" fmla="*/ 545079 w 1341341"/>
              <a:gd name="connsiteY128" fmla="*/ 326214 h 773957"/>
              <a:gd name="connsiteX129" fmla="*/ 566321 w 1341341"/>
              <a:gd name="connsiteY129" fmla="*/ 204453 h 773957"/>
              <a:gd name="connsiteX130" fmla="*/ 670254 w 1341341"/>
              <a:gd name="connsiteY130" fmla="*/ 0 h 773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</a:cxnLst>
            <a:rect l="l" t="t" r="r" b="b"/>
            <a:pathLst>
              <a:path w="1341341" h="773957">
                <a:moveTo>
                  <a:pt x="1005762" y="386147"/>
                </a:moveTo>
                <a:cubicBezTo>
                  <a:pt x="1007090" y="385957"/>
                  <a:pt x="1008417" y="386336"/>
                  <a:pt x="1009744" y="388043"/>
                </a:cubicBezTo>
                <a:cubicBezTo>
                  <a:pt x="1011262" y="390319"/>
                  <a:pt x="1012779" y="392216"/>
                  <a:pt x="1011262" y="395250"/>
                </a:cubicBezTo>
                <a:cubicBezTo>
                  <a:pt x="1003676" y="411182"/>
                  <a:pt x="1005193" y="428251"/>
                  <a:pt x="1005951" y="445320"/>
                </a:cubicBezTo>
                <a:cubicBezTo>
                  <a:pt x="1007848" y="488183"/>
                  <a:pt x="1010503" y="530667"/>
                  <a:pt x="1002917" y="573150"/>
                </a:cubicBezTo>
                <a:cubicBezTo>
                  <a:pt x="993813" y="623978"/>
                  <a:pt x="974847" y="670634"/>
                  <a:pt x="936916" y="707049"/>
                </a:cubicBezTo>
                <a:cubicBezTo>
                  <a:pt x="890638" y="751049"/>
                  <a:pt x="835258" y="760912"/>
                  <a:pt x="774187" y="746877"/>
                </a:cubicBezTo>
                <a:cubicBezTo>
                  <a:pt x="772670" y="746498"/>
                  <a:pt x="770015" y="746498"/>
                  <a:pt x="767739" y="743084"/>
                </a:cubicBezTo>
                <a:cubicBezTo>
                  <a:pt x="810602" y="710463"/>
                  <a:pt x="820464" y="663427"/>
                  <a:pt x="823499" y="613737"/>
                </a:cubicBezTo>
                <a:cubicBezTo>
                  <a:pt x="824637" y="591737"/>
                  <a:pt x="823878" y="569736"/>
                  <a:pt x="820085" y="547736"/>
                </a:cubicBezTo>
                <a:cubicBezTo>
                  <a:pt x="818188" y="537494"/>
                  <a:pt x="821982" y="529149"/>
                  <a:pt x="826154" y="520425"/>
                </a:cubicBezTo>
                <a:cubicBezTo>
                  <a:pt x="834879" y="504114"/>
                  <a:pt x="847017" y="490459"/>
                  <a:pt x="860672" y="477941"/>
                </a:cubicBezTo>
                <a:cubicBezTo>
                  <a:pt x="902776" y="440389"/>
                  <a:pt x="951329" y="412699"/>
                  <a:pt x="1001779" y="387664"/>
                </a:cubicBezTo>
                <a:cubicBezTo>
                  <a:pt x="1003106" y="387095"/>
                  <a:pt x="1004434" y="386336"/>
                  <a:pt x="1005762" y="386147"/>
                </a:cubicBezTo>
                <a:close/>
                <a:moveTo>
                  <a:pt x="337119" y="386051"/>
                </a:moveTo>
                <a:cubicBezTo>
                  <a:pt x="338636" y="386525"/>
                  <a:pt x="340059" y="387663"/>
                  <a:pt x="341386" y="388422"/>
                </a:cubicBezTo>
                <a:cubicBezTo>
                  <a:pt x="372490" y="403595"/>
                  <a:pt x="402836" y="420284"/>
                  <a:pt x="431664" y="439629"/>
                </a:cubicBezTo>
                <a:cubicBezTo>
                  <a:pt x="455941" y="455940"/>
                  <a:pt x="479458" y="473389"/>
                  <a:pt x="498803" y="495768"/>
                </a:cubicBezTo>
                <a:cubicBezTo>
                  <a:pt x="503735" y="501837"/>
                  <a:pt x="508666" y="507907"/>
                  <a:pt x="512838" y="514734"/>
                </a:cubicBezTo>
                <a:cubicBezTo>
                  <a:pt x="520424" y="526493"/>
                  <a:pt x="523838" y="538631"/>
                  <a:pt x="521562" y="553045"/>
                </a:cubicBezTo>
                <a:cubicBezTo>
                  <a:pt x="516252" y="590977"/>
                  <a:pt x="516631" y="628908"/>
                  <a:pt x="526115" y="666461"/>
                </a:cubicBezTo>
                <a:cubicBezTo>
                  <a:pt x="533322" y="697185"/>
                  <a:pt x="547736" y="724117"/>
                  <a:pt x="573909" y="744221"/>
                </a:cubicBezTo>
                <a:cubicBezTo>
                  <a:pt x="510941" y="761290"/>
                  <a:pt x="453285" y="753704"/>
                  <a:pt x="405112" y="707807"/>
                </a:cubicBezTo>
                <a:cubicBezTo>
                  <a:pt x="364145" y="669116"/>
                  <a:pt x="345559" y="618667"/>
                  <a:pt x="337213" y="564045"/>
                </a:cubicBezTo>
                <a:cubicBezTo>
                  <a:pt x="331145" y="524976"/>
                  <a:pt x="334179" y="485527"/>
                  <a:pt x="335317" y="446078"/>
                </a:cubicBezTo>
                <a:cubicBezTo>
                  <a:pt x="335696" y="429008"/>
                  <a:pt x="337972" y="411181"/>
                  <a:pt x="330006" y="394870"/>
                </a:cubicBezTo>
                <a:cubicBezTo>
                  <a:pt x="328489" y="391836"/>
                  <a:pt x="330385" y="389560"/>
                  <a:pt x="332282" y="387663"/>
                </a:cubicBezTo>
                <a:cubicBezTo>
                  <a:pt x="333989" y="385766"/>
                  <a:pt x="335601" y="385577"/>
                  <a:pt x="337119" y="386051"/>
                </a:cubicBezTo>
                <a:close/>
                <a:moveTo>
                  <a:pt x="0" y="329249"/>
                </a:moveTo>
                <a:cubicBezTo>
                  <a:pt x="22000" y="327732"/>
                  <a:pt x="42863" y="331145"/>
                  <a:pt x="64104" y="334559"/>
                </a:cubicBezTo>
                <a:cubicBezTo>
                  <a:pt x="121002" y="344042"/>
                  <a:pt x="176003" y="359215"/>
                  <a:pt x="226832" y="387284"/>
                </a:cubicBezTo>
                <a:cubicBezTo>
                  <a:pt x="250729" y="400561"/>
                  <a:pt x="272350" y="416871"/>
                  <a:pt x="291316" y="436596"/>
                </a:cubicBezTo>
                <a:cubicBezTo>
                  <a:pt x="298902" y="444182"/>
                  <a:pt x="301178" y="451768"/>
                  <a:pt x="299661" y="462768"/>
                </a:cubicBezTo>
                <a:cubicBezTo>
                  <a:pt x="292074" y="510183"/>
                  <a:pt x="291316" y="557219"/>
                  <a:pt x="301557" y="604634"/>
                </a:cubicBezTo>
                <a:cubicBezTo>
                  <a:pt x="309902" y="643703"/>
                  <a:pt x="326213" y="677842"/>
                  <a:pt x="358834" y="702876"/>
                </a:cubicBezTo>
                <a:cubicBezTo>
                  <a:pt x="359972" y="704015"/>
                  <a:pt x="361868" y="704773"/>
                  <a:pt x="361489" y="707428"/>
                </a:cubicBezTo>
                <a:cubicBezTo>
                  <a:pt x="334937" y="704773"/>
                  <a:pt x="309523" y="697187"/>
                  <a:pt x="285246" y="686945"/>
                </a:cubicBezTo>
                <a:cubicBezTo>
                  <a:pt x="185865" y="645599"/>
                  <a:pt x="117588" y="575047"/>
                  <a:pt x="83450" y="472252"/>
                </a:cubicBezTo>
                <a:cubicBezTo>
                  <a:pt x="80415" y="463148"/>
                  <a:pt x="78898" y="453665"/>
                  <a:pt x="75863" y="444940"/>
                </a:cubicBezTo>
                <a:cubicBezTo>
                  <a:pt x="61070" y="399422"/>
                  <a:pt x="43242" y="356560"/>
                  <a:pt x="0" y="329249"/>
                </a:cubicBezTo>
                <a:close/>
                <a:moveTo>
                  <a:pt x="1338992" y="328490"/>
                </a:moveTo>
                <a:cubicBezTo>
                  <a:pt x="1339750" y="328111"/>
                  <a:pt x="1340509" y="328870"/>
                  <a:pt x="1341267" y="328870"/>
                </a:cubicBezTo>
                <a:cubicBezTo>
                  <a:pt x="1341647" y="330766"/>
                  <a:pt x="1340509" y="331525"/>
                  <a:pt x="1339371" y="332284"/>
                </a:cubicBezTo>
                <a:cubicBezTo>
                  <a:pt x="1308267" y="350491"/>
                  <a:pt x="1291577" y="379698"/>
                  <a:pt x="1277922" y="411182"/>
                </a:cubicBezTo>
                <a:cubicBezTo>
                  <a:pt x="1271473" y="425975"/>
                  <a:pt x="1266542" y="441148"/>
                  <a:pt x="1262749" y="456700"/>
                </a:cubicBezTo>
                <a:cubicBezTo>
                  <a:pt x="1230507" y="584150"/>
                  <a:pt x="1115195" y="688083"/>
                  <a:pt x="985089" y="706670"/>
                </a:cubicBezTo>
                <a:cubicBezTo>
                  <a:pt x="983951" y="706670"/>
                  <a:pt x="982434" y="706670"/>
                  <a:pt x="981296" y="707049"/>
                </a:cubicBezTo>
                <a:cubicBezTo>
                  <a:pt x="979778" y="704773"/>
                  <a:pt x="981675" y="703635"/>
                  <a:pt x="982813" y="702877"/>
                </a:cubicBezTo>
                <a:cubicBezTo>
                  <a:pt x="1018848" y="675566"/>
                  <a:pt x="1034780" y="636876"/>
                  <a:pt x="1042365" y="594013"/>
                </a:cubicBezTo>
                <a:cubicBezTo>
                  <a:pt x="1050332" y="548494"/>
                  <a:pt x="1048435" y="502597"/>
                  <a:pt x="1041607" y="457079"/>
                </a:cubicBezTo>
                <a:cubicBezTo>
                  <a:pt x="1040469" y="450631"/>
                  <a:pt x="1041986" y="446458"/>
                  <a:pt x="1046159" y="441527"/>
                </a:cubicBezTo>
                <a:cubicBezTo>
                  <a:pt x="1079159" y="403974"/>
                  <a:pt x="1121264" y="380457"/>
                  <a:pt x="1167161" y="363388"/>
                </a:cubicBezTo>
                <a:cubicBezTo>
                  <a:pt x="1217610" y="344421"/>
                  <a:pt x="1269956" y="333801"/>
                  <a:pt x="1323819" y="328870"/>
                </a:cubicBezTo>
                <a:cubicBezTo>
                  <a:pt x="1328750" y="328490"/>
                  <a:pt x="1334061" y="328490"/>
                  <a:pt x="1338992" y="328490"/>
                </a:cubicBezTo>
                <a:close/>
                <a:moveTo>
                  <a:pt x="673290" y="306868"/>
                </a:moveTo>
                <a:cubicBezTo>
                  <a:pt x="721084" y="388042"/>
                  <a:pt x="769636" y="466182"/>
                  <a:pt x="786706" y="558356"/>
                </a:cubicBezTo>
                <a:cubicBezTo>
                  <a:pt x="793913" y="597805"/>
                  <a:pt x="795431" y="637634"/>
                  <a:pt x="781775" y="675945"/>
                </a:cubicBezTo>
                <a:cubicBezTo>
                  <a:pt x="763568" y="726774"/>
                  <a:pt x="726015" y="757119"/>
                  <a:pt x="675565" y="773050"/>
                </a:cubicBezTo>
                <a:cubicBezTo>
                  <a:pt x="673669" y="773809"/>
                  <a:pt x="671393" y="774188"/>
                  <a:pt x="669876" y="773809"/>
                </a:cubicBezTo>
                <a:cubicBezTo>
                  <a:pt x="609943" y="751050"/>
                  <a:pt x="568218" y="711980"/>
                  <a:pt x="557976" y="645979"/>
                </a:cubicBezTo>
                <a:cubicBezTo>
                  <a:pt x="551148" y="601219"/>
                  <a:pt x="558735" y="557977"/>
                  <a:pt x="571253" y="515114"/>
                </a:cubicBezTo>
                <a:cubicBezTo>
                  <a:pt x="588701" y="455182"/>
                  <a:pt x="619047" y="401318"/>
                  <a:pt x="649771" y="347835"/>
                </a:cubicBezTo>
                <a:cubicBezTo>
                  <a:pt x="656599" y="334558"/>
                  <a:pt x="664186" y="321662"/>
                  <a:pt x="673290" y="306868"/>
                </a:cubicBezTo>
                <a:close/>
                <a:moveTo>
                  <a:pt x="1168347" y="218772"/>
                </a:moveTo>
                <a:cubicBezTo>
                  <a:pt x="1170101" y="220005"/>
                  <a:pt x="1170765" y="222660"/>
                  <a:pt x="1170575" y="227212"/>
                </a:cubicBezTo>
                <a:cubicBezTo>
                  <a:pt x="1170575" y="248833"/>
                  <a:pt x="1169058" y="270075"/>
                  <a:pt x="1161851" y="290558"/>
                </a:cubicBezTo>
                <a:cubicBezTo>
                  <a:pt x="1156540" y="306110"/>
                  <a:pt x="1147816" y="318248"/>
                  <a:pt x="1133023" y="326973"/>
                </a:cubicBezTo>
                <a:cubicBezTo>
                  <a:pt x="1101918" y="345938"/>
                  <a:pt x="1070056" y="365283"/>
                  <a:pt x="1042365" y="392974"/>
                </a:cubicBezTo>
                <a:cubicBezTo>
                  <a:pt x="1043124" y="377042"/>
                  <a:pt x="1045021" y="363387"/>
                  <a:pt x="1047297" y="349732"/>
                </a:cubicBezTo>
                <a:cubicBezTo>
                  <a:pt x="1050711" y="331524"/>
                  <a:pt x="1050711" y="331524"/>
                  <a:pt x="1032503" y="337593"/>
                </a:cubicBezTo>
                <a:cubicBezTo>
                  <a:pt x="980157" y="355421"/>
                  <a:pt x="931605" y="380836"/>
                  <a:pt x="884948" y="410422"/>
                </a:cubicBezTo>
                <a:cubicBezTo>
                  <a:pt x="871672" y="418767"/>
                  <a:pt x="859155" y="427871"/>
                  <a:pt x="845879" y="436595"/>
                </a:cubicBezTo>
                <a:cubicBezTo>
                  <a:pt x="842086" y="439250"/>
                  <a:pt x="839051" y="442285"/>
                  <a:pt x="834499" y="437354"/>
                </a:cubicBezTo>
                <a:cubicBezTo>
                  <a:pt x="829948" y="432422"/>
                  <a:pt x="834879" y="429767"/>
                  <a:pt x="837155" y="427112"/>
                </a:cubicBezTo>
                <a:cubicBezTo>
                  <a:pt x="895949" y="355421"/>
                  <a:pt x="968019" y="300041"/>
                  <a:pt x="1051090" y="259454"/>
                </a:cubicBezTo>
                <a:cubicBezTo>
                  <a:pt x="1085987" y="242384"/>
                  <a:pt x="1122402" y="229109"/>
                  <a:pt x="1159575" y="218867"/>
                </a:cubicBezTo>
                <a:cubicBezTo>
                  <a:pt x="1163747" y="217729"/>
                  <a:pt x="1166592" y="217539"/>
                  <a:pt x="1168347" y="218772"/>
                </a:cubicBezTo>
                <a:close/>
                <a:moveTo>
                  <a:pt x="167185" y="216164"/>
                </a:moveTo>
                <a:cubicBezTo>
                  <a:pt x="169176" y="215738"/>
                  <a:pt x="171831" y="216591"/>
                  <a:pt x="174486" y="217349"/>
                </a:cubicBezTo>
                <a:cubicBezTo>
                  <a:pt x="226074" y="231005"/>
                  <a:pt x="275006" y="251109"/>
                  <a:pt x="320903" y="277661"/>
                </a:cubicBezTo>
                <a:cubicBezTo>
                  <a:pt x="386146" y="315214"/>
                  <a:pt x="443802" y="362249"/>
                  <a:pt x="492734" y="419905"/>
                </a:cubicBezTo>
                <a:cubicBezTo>
                  <a:pt x="495010" y="422940"/>
                  <a:pt x="497287" y="425974"/>
                  <a:pt x="499941" y="428629"/>
                </a:cubicBezTo>
                <a:cubicBezTo>
                  <a:pt x="502217" y="431285"/>
                  <a:pt x="502597" y="433940"/>
                  <a:pt x="499941" y="436595"/>
                </a:cubicBezTo>
                <a:cubicBezTo>
                  <a:pt x="497287" y="439250"/>
                  <a:pt x="495010" y="439630"/>
                  <a:pt x="491976" y="437354"/>
                </a:cubicBezTo>
                <a:cubicBezTo>
                  <a:pt x="482493" y="430526"/>
                  <a:pt x="473010" y="424078"/>
                  <a:pt x="463527" y="417629"/>
                </a:cubicBezTo>
                <a:cubicBezTo>
                  <a:pt x="411561" y="383491"/>
                  <a:pt x="357318" y="354663"/>
                  <a:pt x="298144" y="334938"/>
                </a:cubicBezTo>
                <a:cubicBezTo>
                  <a:pt x="284489" y="330386"/>
                  <a:pt x="284489" y="330386"/>
                  <a:pt x="287144" y="344042"/>
                </a:cubicBezTo>
                <a:cubicBezTo>
                  <a:pt x="289420" y="358835"/>
                  <a:pt x="291317" y="373249"/>
                  <a:pt x="292455" y="391077"/>
                </a:cubicBezTo>
                <a:cubicBezTo>
                  <a:pt x="261351" y="361111"/>
                  <a:pt x="226453" y="341007"/>
                  <a:pt x="192314" y="319386"/>
                </a:cubicBezTo>
                <a:cubicBezTo>
                  <a:pt x="183590" y="313696"/>
                  <a:pt x="179039" y="304213"/>
                  <a:pt x="174866" y="294731"/>
                </a:cubicBezTo>
                <a:cubicBezTo>
                  <a:pt x="165383" y="271592"/>
                  <a:pt x="163487" y="247316"/>
                  <a:pt x="163866" y="222660"/>
                </a:cubicBezTo>
                <a:cubicBezTo>
                  <a:pt x="163866" y="218298"/>
                  <a:pt x="165194" y="216591"/>
                  <a:pt x="167185" y="216164"/>
                </a:cubicBezTo>
                <a:close/>
                <a:moveTo>
                  <a:pt x="364902" y="94451"/>
                </a:moveTo>
                <a:cubicBezTo>
                  <a:pt x="424456" y="116072"/>
                  <a:pt x="477560" y="148314"/>
                  <a:pt x="524217" y="191177"/>
                </a:cubicBezTo>
                <a:cubicBezTo>
                  <a:pt x="527251" y="193832"/>
                  <a:pt x="531044" y="196108"/>
                  <a:pt x="528009" y="202177"/>
                </a:cubicBezTo>
                <a:cubicBezTo>
                  <a:pt x="510182" y="238592"/>
                  <a:pt x="509802" y="277661"/>
                  <a:pt x="512837" y="316731"/>
                </a:cubicBezTo>
                <a:cubicBezTo>
                  <a:pt x="514733" y="342524"/>
                  <a:pt x="519664" y="367939"/>
                  <a:pt x="527630" y="392595"/>
                </a:cubicBezTo>
                <a:cubicBezTo>
                  <a:pt x="528768" y="396009"/>
                  <a:pt x="530665" y="400940"/>
                  <a:pt x="526872" y="402836"/>
                </a:cubicBezTo>
                <a:cubicBezTo>
                  <a:pt x="522699" y="405112"/>
                  <a:pt x="519664" y="400940"/>
                  <a:pt x="517010" y="397526"/>
                </a:cubicBezTo>
                <a:cubicBezTo>
                  <a:pt x="506389" y="383491"/>
                  <a:pt x="495768" y="369076"/>
                  <a:pt x="485147" y="355042"/>
                </a:cubicBezTo>
                <a:cubicBezTo>
                  <a:pt x="455939" y="316352"/>
                  <a:pt x="418007" y="289041"/>
                  <a:pt x="375903" y="266661"/>
                </a:cubicBezTo>
                <a:cubicBezTo>
                  <a:pt x="367937" y="262488"/>
                  <a:pt x="363765" y="256799"/>
                  <a:pt x="361868" y="248075"/>
                </a:cubicBezTo>
                <a:cubicBezTo>
                  <a:pt x="356557" y="221523"/>
                  <a:pt x="354282" y="194211"/>
                  <a:pt x="355040" y="165763"/>
                </a:cubicBezTo>
                <a:cubicBezTo>
                  <a:pt x="354282" y="143762"/>
                  <a:pt x="356937" y="121003"/>
                  <a:pt x="358834" y="98244"/>
                </a:cubicBezTo>
                <a:cubicBezTo>
                  <a:pt x="359213" y="93313"/>
                  <a:pt x="360351" y="92555"/>
                  <a:pt x="364902" y="94451"/>
                </a:cubicBezTo>
                <a:close/>
                <a:moveTo>
                  <a:pt x="985088" y="91132"/>
                </a:moveTo>
                <a:cubicBezTo>
                  <a:pt x="987364" y="92649"/>
                  <a:pt x="987743" y="97296"/>
                  <a:pt x="988502" y="106589"/>
                </a:cubicBezTo>
                <a:cubicBezTo>
                  <a:pt x="992295" y="150969"/>
                  <a:pt x="993433" y="195349"/>
                  <a:pt x="985088" y="239350"/>
                </a:cubicBezTo>
                <a:cubicBezTo>
                  <a:pt x="982812" y="251489"/>
                  <a:pt x="977501" y="259075"/>
                  <a:pt x="966122" y="264765"/>
                </a:cubicBezTo>
                <a:cubicBezTo>
                  <a:pt x="909604" y="292835"/>
                  <a:pt x="867120" y="336456"/>
                  <a:pt x="832223" y="388423"/>
                </a:cubicBezTo>
                <a:cubicBezTo>
                  <a:pt x="828809" y="394492"/>
                  <a:pt x="823878" y="400561"/>
                  <a:pt x="814395" y="404733"/>
                </a:cubicBezTo>
                <a:cubicBezTo>
                  <a:pt x="819326" y="384250"/>
                  <a:pt x="825774" y="366043"/>
                  <a:pt x="828809" y="346698"/>
                </a:cubicBezTo>
                <a:cubicBezTo>
                  <a:pt x="835257" y="308386"/>
                  <a:pt x="837534" y="269696"/>
                  <a:pt x="829947" y="231385"/>
                </a:cubicBezTo>
                <a:cubicBezTo>
                  <a:pt x="828050" y="221522"/>
                  <a:pt x="825774" y="211281"/>
                  <a:pt x="820464" y="202556"/>
                </a:cubicBezTo>
                <a:cubicBezTo>
                  <a:pt x="815533" y="194212"/>
                  <a:pt x="818188" y="189660"/>
                  <a:pt x="824636" y="183970"/>
                </a:cubicBezTo>
                <a:cubicBezTo>
                  <a:pt x="868258" y="145659"/>
                  <a:pt x="916431" y="115313"/>
                  <a:pt x="970295" y="94451"/>
                </a:cubicBezTo>
                <a:cubicBezTo>
                  <a:pt x="978640" y="91227"/>
                  <a:pt x="982812" y="89614"/>
                  <a:pt x="985088" y="91132"/>
                </a:cubicBezTo>
                <a:close/>
                <a:moveTo>
                  <a:pt x="670254" y="0"/>
                </a:moveTo>
                <a:cubicBezTo>
                  <a:pt x="671013" y="380"/>
                  <a:pt x="671771" y="380"/>
                  <a:pt x="672151" y="759"/>
                </a:cubicBezTo>
                <a:cubicBezTo>
                  <a:pt x="710841" y="65622"/>
                  <a:pt x="750669" y="130106"/>
                  <a:pt x="774566" y="202556"/>
                </a:cubicBezTo>
                <a:cubicBezTo>
                  <a:pt x="788980" y="246178"/>
                  <a:pt x="798464" y="290179"/>
                  <a:pt x="795808" y="336456"/>
                </a:cubicBezTo>
                <a:cubicBezTo>
                  <a:pt x="794291" y="361111"/>
                  <a:pt x="788980" y="384629"/>
                  <a:pt x="777601" y="407009"/>
                </a:cubicBezTo>
                <a:cubicBezTo>
                  <a:pt x="776463" y="409664"/>
                  <a:pt x="775705" y="413078"/>
                  <a:pt x="771532" y="414595"/>
                </a:cubicBezTo>
                <a:cubicBezTo>
                  <a:pt x="769635" y="408906"/>
                  <a:pt x="767738" y="403216"/>
                  <a:pt x="766221" y="397526"/>
                </a:cubicBezTo>
                <a:cubicBezTo>
                  <a:pt x="746497" y="334180"/>
                  <a:pt x="712738" y="277282"/>
                  <a:pt x="680116" y="220384"/>
                </a:cubicBezTo>
                <a:cubicBezTo>
                  <a:pt x="671013" y="204453"/>
                  <a:pt x="670633" y="204453"/>
                  <a:pt x="661909" y="220005"/>
                </a:cubicBezTo>
                <a:cubicBezTo>
                  <a:pt x="628529" y="278420"/>
                  <a:pt x="594011" y="336076"/>
                  <a:pt x="574286" y="400940"/>
                </a:cubicBezTo>
                <a:cubicBezTo>
                  <a:pt x="572769" y="405871"/>
                  <a:pt x="572390" y="411181"/>
                  <a:pt x="568217" y="415354"/>
                </a:cubicBezTo>
                <a:cubicBezTo>
                  <a:pt x="552286" y="387664"/>
                  <a:pt x="545837" y="357697"/>
                  <a:pt x="545079" y="326214"/>
                </a:cubicBezTo>
                <a:cubicBezTo>
                  <a:pt x="544320" y="284110"/>
                  <a:pt x="553045" y="243902"/>
                  <a:pt x="566321" y="204453"/>
                </a:cubicBezTo>
                <a:cubicBezTo>
                  <a:pt x="583769" y="151728"/>
                  <a:pt x="640288" y="40967"/>
                  <a:pt x="670254" y="0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BD7A27CF-CF1C-4392-9808-F9FFFE3879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339510"/>
            <a:ext cx="8679898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761943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C91B-C3FF-449A-BB8E-2CC450106CB7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477D-F2DF-4187-A91F-CE4CBE9D4D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C91B-C3FF-449A-BB8E-2CC450106CB7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477D-F2DF-4187-A91F-CE4CBE9D4D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C91B-C3FF-449A-BB8E-2CC450106CB7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477D-F2DF-4187-A91F-CE4CBE9D4DE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C91B-C3FF-449A-BB8E-2CC450106CB7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477D-F2DF-4187-A91F-CE4CBE9D4DE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C91B-C3FF-449A-BB8E-2CC450106CB7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477D-F2DF-4187-A91F-CE4CBE9D4D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C91B-C3FF-449A-BB8E-2CC450106CB7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477D-F2DF-4187-A91F-CE4CBE9D4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C40C91B-C3FF-449A-BB8E-2CC450106CB7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477D-F2DF-4187-A91F-CE4CBE9D4DE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40C91B-C3FF-449A-BB8E-2CC450106CB7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8B477D-F2DF-4187-A91F-CE4CBE9D4DE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40C91B-C3FF-449A-BB8E-2CC450106CB7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78B477D-F2DF-4187-A91F-CE4CBE9D4DE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1" y="519717"/>
            <a:ext cx="3551438" cy="722637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Sitka Heading" pitchFamily="2" charset="0"/>
                <a:cs typeface="Times New Roman" panose="02020603050405020304" pitchFamily="18" charset="0"/>
              </a:rPr>
              <a:t>Kệ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Sitka Heading" pitchFamily="2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Sitka Heading" pitchFamily="2" charset="0"/>
                <a:cs typeface="Times New Roman" panose="02020603050405020304" pitchFamily="18" charset="0"/>
              </a:rPr>
              <a:t>Tụng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Sitka Heading" pitchFamily="2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Sitka Heading" pitchFamily="2" charset="0"/>
                <a:cs typeface="Times New Roman" panose="02020603050405020304" pitchFamily="18" charset="0"/>
              </a:rPr>
              <a:t>Hằng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Sitka Heading" pitchFamily="2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Sitka Heading" pitchFamily="2" charset="0"/>
                <a:cs typeface="Times New Roman" panose="02020603050405020304" pitchFamily="18" charset="0"/>
              </a:rPr>
              <a:t>Ngày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Sitka Heading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5871" y="1960019"/>
            <a:ext cx="4098894" cy="987130"/>
          </a:xfrm>
        </p:spPr>
        <p:txBody>
          <a:bodyPr>
            <a:normAutofit fontScale="47500" lnSpcReduction="20000"/>
          </a:bodyPr>
          <a:lstStyle/>
          <a:p>
            <a:r>
              <a:rPr lang="en-US" sz="4400" dirty="0" err="1">
                <a:solidFill>
                  <a:schemeClr val="accent1">
                    <a:lumMod val="50000"/>
                  </a:schemeClr>
                </a:solidFill>
              </a:rPr>
              <a:t>Khóa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400" dirty="0" err="1">
                <a:solidFill>
                  <a:schemeClr val="accent1">
                    <a:lumMod val="50000"/>
                  </a:schemeClr>
                </a:solidFill>
              </a:rPr>
              <a:t>Thiền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400" dirty="0" err="1">
                <a:solidFill>
                  <a:schemeClr val="accent1">
                    <a:lumMod val="50000"/>
                  </a:schemeClr>
                </a:solidFill>
              </a:rPr>
              <a:t>Sơ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400" dirty="0" err="1">
                <a:solidFill>
                  <a:schemeClr val="accent1">
                    <a:lumMod val="50000"/>
                  </a:schemeClr>
                </a:solidFill>
              </a:rPr>
              <a:t>Cơ</a:t>
            </a:r>
            <a:endParaRPr lang="en-US" sz="4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4400" dirty="0"/>
          </a:p>
          <a:p>
            <a:r>
              <a:rPr lang="en-US" sz="4400" dirty="0" err="1"/>
              <a:t>Thứ</a:t>
            </a:r>
            <a:r>
              <a:rPr lang="en-US" sz="4400" dirty="0"/>
              <a:t> 7 – </a:t>
            </a:r>
            <a:r>
              <a:rPr lang="en-US" sz="4400" dirty="0" err="1"/>
              <a:t>Hàng</a:t>
            </a:r>
            <a:r>
              <a:rPr lang="en-US" sz="4400" dirty="0"/>
              <a:t> </a:t>
            </a:r>
            <a:r>
              <a:rPr lang="en-US" sz="4400" dirty="0" err="1"/>
              <a:t>Tuần</a:t>
            </a:r>
            <a:r>
              <a:rPr lang="en-US" sz="4400" dirty="0"/>
              <a:t> </a:t>
            </a:r>
            <a:r>
              <a:rPr lang="en-US" sz="4400" dirty="0" err="1"/>
              <a:t>lúc</a:t>
            </a:r>
            <a:r>
              <a:rPr lang="en-US" sz="4400" dirty="0"/>
              <a:t> 2PM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9" y="47612"/>
            <a:ext cx="5365236" cy="4811945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516B8EE2-8A2B-4603-99F4-0AAC7134C32F}"/>
              </a:ext>
            </a:extLst>
          </p:cNvPr>
          <p:cNvSpPr txBox="1"/>
          <p:nvPr/>
        </p:nvSpPr>
        <p:spPr>
          <a:xfrm>
            <a:off x="4563124" y="4440394"/>
            <a:ext cx="45808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Zoom: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250 982 0062  </a:t>
            </a:r>
            <a:r>
              <a:rPr lang="en-US" dirty="0"/>
              <a:t>-  Pass: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53629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Yathā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vārivahā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pūrā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paripūrenti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sāgaraṃ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vi-VN" b="1" dirty="0">
                <a:latin typeface="Times New Roman" pitchFamily="18" charset="0"/>
                <a:cs typeface="Times New Roman" pitchFamily="18" charset="0"/>
              </a:rPr>
              <a:t>evameva ito dinnaṃ petānaṃ uppakappati,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 dirty="0">
                <a:latin typeface="Times New Roman" pitchFamily="18" charset="0"/>
                <a:cs typeface="Times New Roman" pitchFamily="18" charset="0"/>
              </a:rPr>
              <a:t>icchitaṃ patthitaṃ tumhaṃ khippameva samijjhatu,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 dirty="0">
                <a:latin typeface="Times New Roman" pitchFamily="18" charset="0"/>
                <a:cs typeface="Times New Roman" pitchFamily="18" charset="0"/>
              </a:rPr>
              <a:t>sabbe pūrentu saṅkappā cando paṇṇaraso yathā, maṇi jotiraso yathā.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 dirty="0">
                <a:latin typeface="Times New Roman" pitchFamily="18" charset="0"/>
                <a:cs typeface="Times New Roman" pitchFamily="18" charset="0"/>
              </a:rPr>
              <a:t>Sabbītiyo vivajjantu sabbarogo vinassatu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 dirty="0">
                <a:latin typeface="Times New Roman" pitchFamily="18" charset="0"/>
                <a:cs typeface="Times New Roman" pitchFamily="18" charset="0"/>
              </a:rPr>
              <a:t>mā te bhavatvantarāyo sukhī dīghāyuko bhava.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Abhivādanasīlissa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niccaṃ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vuddhāpacāyino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cattāro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dhammā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vaḍḍhanti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āyu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vaṇṇo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sukhaṃ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balaṃ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Namobuddhaya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Namodhammaya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Namosanghaya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pPr algn="ctr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Yathā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vārivahā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(The Blessing Verse)</a:t>
            </a:r>
          </a:p>
        </p:txBody>
      </p:sp>
    </p:spTree>
    <p:extLst>
      <p:ext uri="{BB962C8B-B14F-4D97-AF65-F5344CB8AC3E}">
        <p14:creationId xmlns:p14="http://schemas.microsoft.com/office/powerpoint/2010/main" val="184515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381000"/>
            <a:ext cx="8382000" cy="562629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Just as rivers full of water fill up the ocean, </a:t>
            </a:r>
          </a:p>
          <a:p>
            <a:pPr algn="just"/>
            <a:r>
              <a:rPr lang="vi-VN" b="1" dirty="0">
                <a:latin typeface="Times New Roman" pitchFamily="18" charset="0"/>
                <a:cs typeface="Times New Roman" pitchFamily="18" charset="0"/>
              </a:rPr>
              <a:t>even so does that here given benefit the deceased,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b="1" dirty="0">
                <a:latin typeface="Times New Roman" pitchFamily="18" charset="0"/>
                <a:cs typeface="Times New Roman" pitchFamily="18" charset="0"/>
              </a:rPr>
              <a:t>whatever you wished or wanted, may it quickly be,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b="1" dirty="0">
                <a:latin typeface="Times New Roman" pitchFamily="18" charset="0"/>
                <a:cs typeface="Times New Roman" pitchFamily="18" charset="0"/>
              </a:rPr>
              <a:t>May all your wishes be fulfilled as the moon on the fifteenth day, or as a wish-fulfilling gem.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b="1" dirty="0">
                <a:latin typeface="Times New Roman" pitchFamily="18" charset="0"/>
                <a:cs typeface="Times New Roman" pitchFamily="18" charset="0"/>
              </a:rPr>
              <a:t>May all distress be dispelled, may all diseases be destroyed,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b="1" dirty="0">
                <a:latin typeface="Times New Roman" pitchFamily="18" charset="0"/>
                <a:cs typeface="Times New Roman" pitchFamily="18" charset="0"/>
              </a:rPr>
              <a:t>may no dangers be for you, may you be happy, living long.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He of respectful nature, whomever the elders honor,</a:t>
            </a:r>
          </a:p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Four qualities for him increase, long life, beauty, happiness, and strength.</a:t>
            </a:r>
          </a:p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Respect to Buddha Respect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Dhamma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Respect to 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Sangha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6689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381000"/>
            <a:ext cx="8686800" cy="5105400"/>
          </a:xfrm>
        </p:spPr>
        <p:txBody>
          <a:bodyPr>
            <a:noAutofit/>
          </a:bodyPr>
          <a:lstStyle/>
          <a:p>
            <a:pPr algn="just"/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Tất cả những công đức thành tựu nơi đây xin hồi hướng cho người quá vãng.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Xin cho mọi nguyện ước của tất cả mọi người đều được thành tựu, đều được nhanh chóng thành tựu.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Xin cho tất cả các nguyện ước đều được thành tựu như trăng tròn sáng trong ngày rằm hay như là báu vật quý giá do nguyện ước thành tựu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Xin cho mọi sự khổ đau đều được giải trừ.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Xin cho mọi bệnh tật sẽ đều được tiêu tan.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Xin cho mọi sự hiểm nguy không còn đến với người.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Xin cho người luôn luôn được hạnh phúc và sống lâu.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Người đã tôn kính các bậc trưởng thượng cao tuổi.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Xin cho bốn chất phẩm chất quý giá được tăng trưởng ở nơi người: trường thọ, sắc đẹp, hạnh phúc và sức mạnh.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Nam Mô Phật Nam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ô Pháp Nam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ô Tăng.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94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69ED77-2029-41CB-B1C0-FCE628374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Namo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Tassa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Bhagavato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Arahato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Sammā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Sambuddhassa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(3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đem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lòng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kính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lễ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Phá-gá-va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Á-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rá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Cúng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thượng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Chánh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Tri,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ngộ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thầy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dạy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(3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>
              <a:lnSpc>
                <a:spcPct val="107000"/>
              </a:lnSpc>
              <a:spcBef>
                <a:spcPts val="0"/>
              </a:spcBef>
            </a:pP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ân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Phật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Cúng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Chánh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Tri, Minh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Túc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Thệ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Gian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Vô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Thượng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Sĩ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Ngự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Trượng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Thiên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Sư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PHẬT, THẾ TÔN.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AA1E1FA-6D2F-4D13-80CB-60BE7668D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TỤNG KINH BUỔI TỐI</a:t>
            </a:r>
          </a:p>
        </p:txBody>
      </p:sp>
    </p:spTree>
    <p:extLst>
      <p:ext uri="{BB962C8B-B14F-4D97-AF65-F5344CB8AC3E}">
        <p14:creationId xmlns:p14="http://schemas.microsoft.com/office/powerpoint/2010/main" val="3958661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DFB078-0527-4EED-B38D-132DE5144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64162"/>
          </a:xfrm>
        </p:spPr>
        <p:txBody>
          <a:bodyPr>
            <a:normAutofit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khéo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thượng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Niết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tuệ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liễu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tri</a:t>
            </a: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Thanh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đệ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Chánh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Thanh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đệ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Thanh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đệ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Niết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dứt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43D921-FE7A-4098-8EB5-6ABEB2055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07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388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40D730-535B-4B08-AD5C-51FD94A7F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Thanh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đệ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Tuệ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Tu-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Hườn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Tư-Đà-Hàm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A-Na-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A-La-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Tu-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Hườn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Tu-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Hườn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E9859B-8A9A-4647-B88F-A7F11B40B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07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182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415741E-D265-4D19-9D2A-9A50301E9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Tư-Đà-Hàm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Tư-Đà-Hàm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A-Na-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A-Na-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A-La-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A-La-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đệ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thọ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ở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cúng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134902-5BEE-4BF8-A75D-D0AD4661F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417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75422F-98B8-4417-8033-CD4D1F418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thọ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cúng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thọ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tin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cúng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bái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phước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0D2C376-5F9D-4073-958E-EC2F5E7F1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931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tụng</a:t>
            </a:r>
            <a:r>
              <a:rPr lang="vi-VN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vào buổi tối trước khi đi ngủ để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ải tâm từ đến thân nhân đã mất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KINH RẢI TÂM TỪ (METTA)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E96A6D-1E65-4652-9BF1-336EC17DAD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" y="1634752"/>
            <a:ext cx="9144000" cy="512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502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6764F-D705-4553-92CB-953CAC3058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381000"/>
            <a:ext cx="2895600" cy="4878606"/>
          </a:xfrm>
        </p:spPr>
        <p:txBody>
          <a:bodyPr>
            <a:noAutofit/>
          </a:bodyPr>
          <a:lstStyle/>
          <a:p>
            <a:pPr algn="just"/>
            <a:r>
              <a:rPr lang="vi-VN" sz="200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Tuyên </a:t>
            </a:r>
            <a:r>
              <a:rPr lang="vi-VN" sz="200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bố</a:t>
            </a:r>
            <a:r>
              <a:rPr lang="vi-VN" sz="200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bài</a:t>
            </a:r>
            <a:r>
              <a:rPr lang="vi-VN" sz="200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kinh Tâm </a:t>
            </a:r>
            <a:r>
              <a:rPr lang="vi-VN" sz="200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Từ</a:t>
            </a:r>
            <a:r>
              <a:rPr lang="vi-VN" sz="200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: </a:t>
            </a:r>
            <a:endParaRPr lang="en-US" sz="2000" i="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1- Thưa chư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bậc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thiện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trí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Hành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giả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thường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tinh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tấn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Tiến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hành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rải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tâm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từ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Ngày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đêm không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ngưng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nghỉ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Theo kinh Tâm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Từ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này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.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2-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Ngủ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n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ghỉ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1A33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001A33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an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lạc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Không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thấy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mọi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ác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mộng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Thức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dậy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an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lạc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Có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rất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nhiều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kết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quả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Trọng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bài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kinh Tâm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Từ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Chúng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tôi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tụng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niệm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đây:</a:t>
            </a:r>
            <a:endParaRPr lang="vi-VN" sz="2000" i="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3759B-EC05-487B-84E4-CE7C51C106A8}"/>
              </a:ext>
            </a:extLst>
          </p:cNvPr>
          <p:cNvSpPr txBox="1"/>
          <p:nvPr/>
        </p:nvSpPr>
        <p:spPr>
          <a:xfrm>
            <a:off x="3200401" y="271582"/>
            <a:ext cx="3124199" cy="60426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vi-VN" sz="200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Nghĩa</a:t>
            </a:r>
            <a:r>
              <a:rPr lang="vi-VN" sz="200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bài</a:t>
            </a:r>
            <a:r>
              <a:rPr lang="vi-VN" sz="200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kinh Tâm </a:t>
            </a:r>
            <a:r>
              <a:rPr lang="vi-VN" sz="200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Từ</a:t>
            </a:r>
            <a:r>
              <a:rPr lang="vi-VN" sz="200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: </a:t>
            </a:r>
            <a:endParaRPr lang="en-US" sz="2000" i="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</a:pP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3-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Bậc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Thiện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trí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sáng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suốt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</a:pP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Biết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cầu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sự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lợi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ích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</a:pPr>
            <a:r>
              <a:rPr lang="en-US" sz="2000" dirty="0" err="1">
                <a:solidFill>
                  <a:srgbClr val="001A33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Niết</a:t>
            </a:r>
            <a:r>
              <a:rPr lang="en-US" sz="2000" dirty="0">
                <a:solidFill>
                  <a:srgbClr val="001A33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Bàn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an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tịnh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lạc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</a:pP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Tâm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từ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làm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nền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tảng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</a:pP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Thực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hành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giới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–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định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-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tuệ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.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</a:pP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Bước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đầu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nên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thực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1A33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hành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</a:pP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Hành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giả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có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đức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tính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: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400"/>
              </a:spcBef>
              <a:buFontTx/>
              <a:buChar char="-"/>
            </a:pP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Có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năng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lực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đức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t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in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.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400"/>
              </a:spcBef>
              <a:buFontTx/>
              <a:buChar char="-"/>
            </a:pP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Tính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ngay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th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ẳ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ng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chân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thật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.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400"/>
              </a:spcBef>
              <a:buFontTx/>
              <a:buChar char="-"/>
            </a:pP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Có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tính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tình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trung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thực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.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400"/>
              </a:spcBef>
              <a:buFontTx/>
              <a:buChar char="-"/>
            </a:pP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Người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dễ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dạy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dễ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1A33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khuyên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.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400"/>
              </a:spcBef>
              <a:buFontTx/>
              <a:buChar char="-"/>
            </a:pP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Tính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nhu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mì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hiền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lành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.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400"/>
              </a:spcBef>
              <a:buFontTx/>
              <a:buChar char="-"/>
            </a:pP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Không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ngã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mạn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khiêm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nhường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.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400"/>
              </a:spcBef>
              <a:buFontTx/>
              <a:buChar char="-"/>
            </a:pP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Biết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tri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túc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hài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lòng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.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6D8D87-1BAD-4739-A12B-B7D160F6EE70}"/>
              </a:ext>
            </a:extLst>
          </p:cNvPr>
          <p:cNvSpPr txBox="1"/>
          <p:nvPr/>
        </p:nvSpPr>
        <p:spPr>
          <a:xfrm>
            <a:off x="6219531" y="302890"/>
            <a:ext cx="2772070" cy="5401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Người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dễ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nuôi,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dễ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sống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.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sz="2000" dirty="0" err="1">
                <a:solidFill>
                  <a:srgbClr val="001A33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rgbClr val="001A33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í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việc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ít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công.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Có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đời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sống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nhẹ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nhàng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.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Biết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thu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thúc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lục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căn.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Có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trí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tuệ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thông minh.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Thân,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khẩu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ý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thuần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đức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.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Không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quyến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luyến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gia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đình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.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Không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làm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mọi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điều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ác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. 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Mười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lăm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pháp</a:t>
            </a:r>
            <a:r>
              <a:rPr lang="en-US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nền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tảng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</a:t>
            </a:r>
            <a:endParaRPr lang="en-US" sz="20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1A33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ủa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1A33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pháp</a:t>
            </a:r>
            <a:r>
              <a:rPr lang="en-US" sz="2000" dirty="0">
                <a:solidFill>
                  <a:srgbClr val="001A33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1A33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hành</a:t>
            </a:r>
            <a:r>
              <a:rPr lang="en-US" sz="2000" dirty="0">
                <a:solidFill>
                  <a:srgbClr val="001A33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tâm </a:t>
            </a:r>
            <a:r>
              <a:rPr lang="vi-VN" sz="20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từ</a:t>
            </a:r>
            <a:r>
              <a:rPr lang="vi-VN" sz="20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. </a:t>
            </a:r>
            <a:endParaRPr lang="en-US" sz="2000" dirty="0"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52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533400"/>
            <a:ext cx="7299096" cy="4916752"/>
          </a:xfrm>
        </p:spPr>
      </p:pic>
    </p:spTree>
    <p:extLst>
      <p:ext uri="{BB962C8B-B14F-4D97-AF65-F5344CB8AC3E}">
        <p14:creationId xmlns:p14="http://schemas.microsoft.com/office/powerpoint/2010/main" val="12171105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6764F-D705-4553-92CB-953CAC3058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200" y="304800"/>
            <a:ext cx="3048000" cy="57150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</a:pP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4- Khi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hành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giả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tiến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hành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endParaRPr lang="en-US" sz="18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Niệm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rải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tâm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từ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rằng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: </a:t>
            </a:r>
            <a:endParaRPr lang="en-US" sz="18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Câu mong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mọi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chúng</a:t>
            </a:r>
            <a:r>
              <a:rPr lang="en-US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sinh, </a:t>
            </a:r>
            <a:endParaRPr lang="en-US" sz="18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Thân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thường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1A33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được</a:t>
            </a:r>
            <a:r>
              <a:rPr lang="en-US" sz="1800" dirty="0">
                <a:solidFill>
                  <a:srgbClr val="001A33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an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lạc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endParaRPr lang="en-US" sz="18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Sống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bình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an vô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sự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endParaRPr lang="en-US" sz="18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Tâm an </a:t>
            </a:r>
            <a:r>
              <a:rPr lang="en-US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lạc</a:t>
            </a:r>
            <a:r>
              <a:rPr lang="en-US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trầm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tĩnh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. </a:t>
            </a:r>
            <a:endParaRPr lang="en-US" sz="18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en-US" sz="18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5-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Tất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cả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chúng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sinh</a:t>
            </a:r>
            <a:r>
              <a:rPr lang="en-US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nào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endParaRPr lang="en-US" sz="18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Phân chia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thành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hai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nhóm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: </a:t>
            </a:r>
            <a:endParaRPr lang="en-US" sz="18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Còn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sợ</a:t>
            </a:r>
            <a:r>
              <a:rPr lang="en-US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và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không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sợ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endParaRPr lang="en-US" sz="18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hấy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1A33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được</a:t>
            </a:r>
            <a:r>
              <a:rPr lang="en-US" sz="1800" dirty="0">
                <a:solidFill>
                  <a:srgbClr val="001A33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và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không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thấy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endParaRPr lang="en-US" sz="18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Ở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gần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và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ở xa, </a:t>
            </a:r>
            <a:endParaRPr lang="en-US" sz="18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Đã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s</a:t>
            </a:r>
            <a:r>
              <a:rPr lang="en-US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a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nh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và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còn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s</a:t>
            </a:r>
            <a:r>
              <a:rPr lang="en-US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a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nh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endParaRPr lang="en-US" sz="18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Cả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thẩy</a:t>
            </a:r>
            <a:r>
              <a:rPr lang="en-US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chúng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sinh</a:t>
            </a:r>
            <a:r>
              <a:rPr lang="en-US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ấy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, </a:t>
            </a:r>
            <a:endParaRPr lang="en-US" sz="18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Cầu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mong thân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và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tâm, </a:t>
            </a:r>
            <a:endParaRPr lang="en-US" sz="1800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Thường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được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hưởng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an </a:t>
            </a:r>
            <a:r>
              <a:rPr lang="vi-VN" sz="18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lạc</a:t>
            </a:r>
            <a:r>
              <a:rPr lang="vi-VN" sz="18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.</a:t>
            </a:r>
            <a:endParaRPr lang="vi-VN" sz="1800" i="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3759B-EC05-487B-84E4-CE7C51C106A8}"/>
              </a:ext>
            </a:extLst>
          </p:cNvPr>
          <p:cNvSpPr txBox="1"/>
          <p:nvPr/>
        </p:nvSpPr>
        <p:spPr>
          <a:xfrm>
            <a:off x="3200401" y="893087"/>
            <a:ext cx="2819399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6-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sinh</a:t>
            </a:r>
            <a:r>
              <a:rPr lang="en-US" dirty="0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Phân chia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thân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nhau: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trung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To,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trung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Mập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ốm</a:t>
            </a:r>
            <a:r>
              <a:rPr lang="en-US" dirty="0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trung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thẩy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thân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tâm,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622CC4-8215-4A65-9C14-5C9DBEECFB0B}"/>
              </a:ext>
            </a:extLst>
          </p:cNvPr>
          <p:cNvSpPr txBox="1"/>
          <p:nvPr/>
        </p:nvSpPr>
        <p:spPr>
          <a:xfrm>
            <a:off x="6096000" y="693833"/>
            <a:ext cx="2895600" cy="43858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7-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rải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tâm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mong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sinh,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nhau,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rải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tâm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Xin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mong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lừa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kia.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Xin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mong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Không khinh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kia.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mong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sinh,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hông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nhau.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361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F6D8D87-1BAD-4739-A12B-B7D160F6EE70}"/>
              </a:ext>
            </a:extLst>
          </p:cNvPr>
          <p:cNvSpPr txBox="1"/>
          <p:nvPr/>
        </p:nvSpPr>
        <p:spPr>
          <a:xfrm>
            <a:off x="336652" y="247361"/>
            <a:ext cx="3095921" cy="2790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</a:pP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8- Tâm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yêu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buFont typeface="Arial" pitchFamily="34" charset="0"/>
              <a:buChar char="•"/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sinh,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buFont typeface="Arial" pitchFamily="34" charset="0"/>
              <a:buChar char="•"/>
            </a:pP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Như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buFont typeface="Arial" pitchFamily="34" charset="0"/>
              <a:buChar char="•"/>
            </a:pP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Thương yêu </a:t>
            </a:r>
            <a:r>
              <a:rPr lang="en-US" dirty="0" err="1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dirty="0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buFont typeface="Arial" pitchFamily="34" charset="0"/>
              <a:buChar char="•"/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dirty="0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buFont typeface="Arial" pitchFamily="34" charset="0"/>
              <a:buChar char="•"/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sinh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buFont typeface="Arial" pitchFamily="34" charset="0"/>
              <a:buChar char="•"/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rài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tâm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buFont typeface="Arial" pitchFamily="34" charset="0"/>
              <a:buChar char="•"/>
            </a:pP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Vô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sinh 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buFont typeface="Arial" pitchFamily="34" charset="0"/>
              <a:buChar char="•"/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như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vậy.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A5C354-A457-4906-B774-8A06FE62F1CD}"/>
              </a:ext>
            </a:extLst>
          </p:cNvPr>
          <p:cNvSpPr txBox="1"/>
          <p:nvPr/>
        </p:nvSpPr>
        <p:spPr>
          <a:xfrm>
            <a:off x="4550139" y="247360"/>
            <a:ext cx="3652666" cy="2757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</a:pP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10-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đang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500"/>
              </a:spcBef>
              <a:buFont typeface="Arial" pitchFamily="34" charset="0"/>
              <a:buChar char="•"/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Rải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tâm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vô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500"/>
              </a:spcBef>
              <a:buFont typeface="Arial" pitchFamily="34" charset="0"/>
              <a:buChar char="•"/>
            </a:pP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đi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n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ằ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500"/>
              </a:spcBef>
              <a:buFont typeface="Arial" pitchFamily="34" charset="0"/>
              <a:buChar char="•"/>
            </a:pP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500"/>
              </a:spcBef>
              <a:buFont typeface="Arial" pitchFamily="34" charset="0"/>
              <a:buChar char="•"/>
            </a:pP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Tâm an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trú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thiền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500"/>
              </a:spcBef>
              <a:buFont typeface="Arial" pitchFamily="34" charset="0"/>
              <a:buChar char="•"/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tâm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vô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500"/>
              </a:spcBef>
              <a:buFont typeface="Arial" pitchFamily="34" charset="0"/>
              <a:buChar char="•"/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Phật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500"/>
              </a:spcBef>
              <a:buFont typeface="Arial" pitchFamily="34" charset="0"/>
              <a:buChar char="•"/>
            </a:pP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cao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thượng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”.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FE5573-A311-4E2E-B090-192645AD9FAF}"/>
              </a:ext>
            </a:extLst>
          </p:cNvPr>
          <p:cNvSpPr txBox="1"/>
          <p:nvPr/>
        </p:nvSpPr>
        <p:spPr>
          <a:xfrm>
            <a:off x="1752600" y="3199058"/>
            <a:ext cx="2797539" cy="31495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</a:pP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9- </a:t>
            </a: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rải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tâm </a:t>
            </a: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1600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buFont typeface="Arial" pitchFamily="34" charset="0"/>
              <a:buChar char="•"/>
            </a:pP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sinh, </a:t>
            </a:r>
            <a:endParaRPr lang="en-US" sz="1600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buFont typeface="Arial" pitchFamily="34" charset="0"/>
              <a:buChar char="•"/>
            </a:pP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trên: </a:t>
            </a:r>
            <a:r>
              <a:rPr lang="en-US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Cõi</a:t>
            </a:r>
            <a:r>
              <a:rPr lang="en-US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Vô </a:t>
            </a: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1600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buFont typeface="Arial" pitchFamily="34" charset="0"/>
              <a:buChar char="•"/>
            </a:pPr>
            <a:r>
              <a:rPr lang="en-US" sz="1600" dirty="0" err="1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1600" dirty="0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cõi</a:t>
            </a:r>
            <a:r>
              <a:rPr lang="en-US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thiên. </a:t>
            </a:r>
            <a:endParaRPr lang="en-US" sz="1600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buFont typeface="Arial" pitchFamily="34" charset="0"/>
              <a:buChar char="•"/>
            </a:pP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Cõi</a:t>
            </a:r>
            <a:r>
              <a:rPr lang="en-US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iới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1600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buFont typeface="Arial" pitchFamily="34" charset="0"/>
              <a:buChar char="•"/>
            </a:pPr>
            <a:r>
              <a:rPr lang="en-US" sz="1600" dirty="0" err="1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1600" dirty="0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600" dirty="0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1600" dirty="0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cõi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1600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buFont typeface="Arial" pitchFamily="34" charset="0"/>
              <a:buChar char="•"/>
            </a:pP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1600" dirty="0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buFont typeface="Arial" pitchFamily="34" charset="0"/>
              <a:buChar char="•"/>
            </a:pP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Cõi</a:t>
            </a:r>
            <a:r>
              <a:rPr lang="en-US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1600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buFont typeface="Arial" pitchFamily="34" charset="0"/>
              <a:buChar char="•"/>
            </a:pPr>
            <a:r>
              <a:rPr lang="en-US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cõi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buFont typeface="Arial" pitchFamily="34" charset="0"/>
              <a:buChar char="•"/>
            </a:pP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tâm </a:t>
            </a: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vô </a:t>
            </a: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1600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buFont typeface="Arial" pitchFamily="34" charset="0"/>
              <a:buChar char="•"/>
            </a:pP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Không oan </a:t>
            </a: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hận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thù</a:t>
            </a:r>
            <a:r>
              <a:rPr lang="vi-VN" sz="1600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04DD95-C9FF-4333-AB25-5EFA2F990CF0}"/>
              </a:ext>
            </a:extLst>
          </p:cNvPr>
          <p:cNvSpPr txBox="1"/>
          <p:nvPr/>
        </p:nvSpPr>
        <p:spPr>
          <a:xfrm>
            <a:off x="5430413" y="3124200"/>
            <a:ext cx="3146659" cy="34394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</a:pP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11-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Thiền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tâm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tảng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thiền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tuệ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tà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​​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uẩn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Lưu,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thanh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tịnh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đắc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dirty="0">
                <a:solidFill>
                  <a:srgbClr val="001A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Lai.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tham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đắc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A-ra-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</a:pP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tịch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Niết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i="0" dirty="0">
              <a:solidFill>
                <a:srgbClr val="001A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</a:pP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dứt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vi-VN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sinh.</a:t>
            </a:r>
            <a:r>
              <a:rPr lang="en-US" i="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472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Namo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Tassa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Bhagavato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Arahato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Sammā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Sambuddhassa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(3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Paṭisaṅkhā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yoniso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piṇḍapātaṃ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paṭisevāmi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n’eva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davāya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madāya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maṇḍanāya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vibhūsanāya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yāv’adeva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imassa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kāyassa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ṭhitiyā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yāpanāya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vihims’ūparatiyā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brahma-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cariy’ānuggahāya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KỆ TỤNG TRƯỚC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ĂN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133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AD18F5F-2D63-43BA-950C-FD9FD0CDE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4354"/>
            <a:ext cx="8229600" cy="4582937"/>
          </a:xfrm>
        </p:spPr>
        <p:txBody>
          <a:bodyPr>
            <a:normAutofit lnSpcReduction="10000"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Iti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purāṇañca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vedanaṃ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paṭihaṅkhāmi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navañca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vedanaṃ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uppādessāmi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yātrā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ca me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bhavissati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an-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avajjatā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phāsu-vihāro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cā’ti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----------------------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Nam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Ni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Nguyện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phước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báu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cúng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tịnh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muôn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Xin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buông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phiền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ngầm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nẻo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luân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hồi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3E4006E-6864-4CFB-B5DB-56AD21414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80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B2AC21-90A7-40CC-88DD-16429DDC9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Xin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thỷ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Namo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Buddhaya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87688B9-E0AE-4D6B-9A0C-3E36A8340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55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297436"/>
            <a:ext cx="4648200" cy="4369879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Chơn chánh quán tưởng rằng.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Ta thọ dụng vật thực.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Không phải để vui đùa.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Không ham mê vô độ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Không phải để trang sức.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Không tự làm đẹp mình.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76800" y="1143000"/>
            <a:ext cx="4114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Mà chỉ để thân này.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Được bảo trì mạnh khoẻ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Để tránh sự tổn thương.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Để trợ duyên phạm hạnh.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Cảm thọ cũ được trừ.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Thọ mới không sinh khởi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Và sẽ không lầm lỗi.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Ta sống được an lành.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015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686800" cy="4525963"/>
          </a:xfrm>
        </p:spPr>
        <p:txBody>
          <a:bodyPr/>
          <a:lstStyle/>
          <a:p>
            <a:pPr algn="just"/>
            <a:r>
              <a:rPr lang="vi-VN" b="1" dirty="0">
                <a:latin typeface="Times New Roman" pitchFamily="18" charset="0"/>
                <a:cs typeface="Times New Roman" pitchFamily="18" charset="0"/>
              </a:rPr>
              <a:t>Thứ nhất: Quán thức ăn n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ày</a:t>
            </a:r>
            <a:r>
              <a:rPr lang="vi-VN" b="1" dirty="0">
                <a:latin typeface="Times New Roman" pitchFamily="18" charset="0"/>
                <a:cs typeface="Times New Roman" pitchFamily="18" charset="0"/>
              </a:rPr>
              <a:t> từ đâu đem đến, công của người nhiều hay ít.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b="1" dirty="0">
                <a:latin typeface="Times New Roman" pitchFamily="18" charset="0"/>
                <a:cs typeface="Times New Roman" pitchFamily="18" charset="0"/>
              </a:rPr>
              <a:t>Thứ hai: Quán công đức của mình đủ hay thiếu, mà nhận thức ăn n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ày</a:t>
            </a:r>
            <a:r>
              <a:rPr lang="vi-VN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b="1" dirty="0">
                <a:latin typeface="Times New Roman" pitchFamily="18" charset="0"/>
                <a:cs typeface="Times New Roman" pitchFamily="18" charset="0"/>
              </a:rPr>
              <a:t>Thứ ba: Quán thức ăn n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ày</a:t>
            </a:r>
            <a:r>
              <a:rPr lang="vi-VN" b="1" dirty="0">
                <a:latin typeface="Times New Roman" pitchFamily="18" charset="0"/>
                <a:cs typeface="Times New Roman" pitchFamily="18" charset="0"/>
              </a:rPr>
              <a:t> cốt để dẹp tham, sân, si.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b="1" dirty="0">
                <a:latin typeface="Times New Roman" pitchFamily="18" charset="0"/>
                <a:cs typeface="Times New Roman" pitchFamily="18" charset="0"/>
              </a:rPr>
              <a:t>Thứ tư: Quán thức ăn n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ày</a:t>
            </a:r>
            <a:r>
              <a:rPr lang="vi-VN" b="1" dirty="0">
                <a:latin typeface="Times New Roman" pitchFamily="18" charset="0"/>
                <a:cs typeface="Times New Roman" pitchFamily="18" charset="0"/>
              </a:rPr>
              <a:t> như uống thuốc, trị bịnh ốm gầy.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b="1" dirty="0">
                <a:latin typeface="Times New Roman" pitchFamily="18" charset="0"/>
                <a:cs typeface="Times New Roman" pitchFamily="18" charset="0"/>
              </a:rPr>
              <a:t>Thứ năm: Quán vì thành tựu đạo nghiệp, mới thọ nhận thức ăn n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ày</a:t>
            </a:r>
            <a:r>
              <a:rPr lang="vi-VN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NĂM PHÁP QUÁN:</a:t>
            </a:r>
          </a:p>
        </p:txBody>
      </p:sp>
    </p:spTree>
    <p:extLst>
      <p:ext uri="{BB962C8B-B14F-4D97-AF65-F5344CB8AC3E}">
        <p14:creationId xmlns:p14="http://schemas.microsoft.com/office/powerpoint/2010/main" val="2330028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4B1047-73A0-467F-9BD9-F3123C7BC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thọ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cúng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dường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Niết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</a:t>
            </a:r>
          </a:p>
          <a:p>
            <a:pPr algn="just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thệ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phiền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thệ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thệ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thệ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4FA6A3F-26A9-484A-870E-7EB213AC8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HỒI HƯỚNG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ĂN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9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BLESSING FOR DONOR </a:t>
            </a:r>
            <a:b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>
                <a:effectLst/>
                <a:latin typeface="Times New Roman" pitchFamily="18" charset="0"/>
                <a:cs typeface="Times New Roman" pitchFamily="18" charset="0"/>
              </a:rPr>
              <a:t>Kệ</a:t>
            </a: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/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/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 Cho </a:t>
            </a:r>
            <a:r>
              <a:rPr lang="en-US" sz="3200" dirty="0" err="1">
                <a:effectLst/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/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/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).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A235AF6-A2D8-427E-A3B8-6B45D66D2B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00" y="1481138"/>
            <a:ext cx="8106200" cy="4525962"/>
          </a:xfrm>
        </p:spPr>
      </p:pic>
    </p:spTree>
    <p:extLst>
      <p:ext uri="{BB962C8B-B14F-4D97-AF65-F5344CB8AC3E}">
        <p14:creationId xmlns:p14="http://schemas.microsoft.com/office/powerpoint/2010/main" val="1473208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245</TotalTime>
  <Words>1978</Words>
  <Application>Microsoft Office PowerPoint</Application>
  <PresentationFormat>Trình chiếu Trên màn hình (4:3)</PresentationFormat>
  <Paragraphs>221</Paragraphs>
  <Slides>21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9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21</vt:i4>
      </vt:variant>
    </vt:vector>
  </HeadingPairs>
  <TitlesOfParts>
    <vt:vector size="31" baseType="lpstr">
      <vt:lpstr>Arial</vt:lpstr>
      <vt:lpstr>Calibri</vt:lpstr>
      <vt:lpstr>Lucida Sans Unicode</vt:lpstr>
      <vt:lpstr>Sitka Heading</vt:lpstr>
      <vt:lpstr>Times New Roman</vt:lpstr>
      <vt:lpstr>Verdana</vt:lpstr>
      <vt:lpstr>Wingdings</vt:lpstr>
      <vt:lpstr>Wingdings 2</vt:lpstr>
      <vt:lpstr>Wingdings 3</vt:lpstr>
      <vt:lpstr>Concourse</vt:lpstr>
      <vt:lpstr>Kệ Tụng Hằng Ngày</vt:lpstr>
      <vt:lpstr>Bản trình bày PowerPoint</vt:lpstr>
      <vt:lpstr>KỆ TỤNG TRƯỚC BỮA ĂN</vt:lpstr>
      <vt:lpstr>Bản trình bày PowerPoint</vt:lpstr>
      <vt:lpstr>Bản trình bày PowerPoint</vt:lpstr>
      <vt:lpstr>Nghĩa ngữ:</vt:lpstr>
      <vt:lpstr>NĂM PHÁP QUÁN:</vt:lpstr>
      <vt:lpstr>HỒI HƯỚNG SAU BỮA ĂN</vt:lpstr>
      <vt:lpstr>BLESSING FOR DONOR  (Kệ Chúc Lành Cho Các Thí Chủ).</vt:lpstr>
      <vt:lpstr>Yathā vārivahā  (The Blessing Verse)</vt:lpstr>
      <vt:lpstr>Bản trình bày PowerPoint</vt:lpstr>
      <vt:lpstr>Bản trình bày PowerPoint</vt:lpstr>
      <vt:lpstr>TỤNG KINH BUỔI TỐI</vt:lpstr>
      <vt:lpstr>Bản trình bày PowerPoint</vt:lpstr>
      <vt:lpstr>Bản trình bày PowerPoint</vt:lpstr>
      <vt:lpstr>Bản trình bày PowerPoint</vt:lpstr>
      <vt:lpstr>Bản trình bày PowerPoint</vt:lpstr>
      <vt:lpstr>BÀI KINH RẢI TÂM TỪ (METTA)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KỆ TỤNG</dc:title>
  <dc:creator>PC</dc:creator>
  <cp:lastModifiedBy>GL SF</cp:lastModifiedBy>
  <cp:revision>17</cp:revision>
  <dcterms:created xsi:type="dcterms:W3CDTF">2021-11-01T07:18:00Z</dcterms:created>
  <dcterms:modified xsi:type="dcterms:W3CDTF">2021-11-07T05:02:59Z</dcterms:modified>
</cp:coreProperties>
</file>