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2"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16">
          <p15:clr>
            <a:srgbClr val="A4A3A4"/>
          </p15:clr>
        </p15:guide>
      </p15:sldGuideLst>
    </p:ext>
    <p:ext uri="http://customooxmlschemas.google.com/">
      <go:slidesCustomData xmlns:go="http://customooxmlschemas.google.com/" r:id="rId48" roundtripDataSignature="AMtx7milgwcxVROscj/CJsmv4yiqdZsL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1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slide" Target="slides/slide40.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bg>
      <p:bgPr>
        <a:gradFill>
          <a:gsLst>
            <a:gs pos="0">
              <a:srgbClr val="FFEFEC"/>
            </a:gs>
            <a:gs pos="37000">
              <a:srgbClr val="FEF0C9"/>
            </a:gs>
            <a:gs pos="67000">
              <a:srgbClr val="FFE8AD"/>
            </a:gs>
            <a:gs pos="100000">
              <a:schemeClr val="accent4"/>
            </a:gs>
          </a:gsLst>
          <a:lin ang="16200000" scaled="0"/>
        </a:gradFill>
      </p:bgPr>
    </p:bg>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36" name="Shape 3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ontents slide layout">
  <p:cSld name="8_Contents slide layout">
    <p:bg>
      <p:bgPr>
        <a:blipFill>
          <a:blip r:embed="rId2">
            <a:alphaModFix/>
          </a:blip>
          <a:stretch>
            <a:fillRect/>
          </a:stretch>
        </a:blipFill>
      </p:bgPr>
    </p:bg>
    <p:spTree>
      <p:nvGrpSpPr>
        <p:cNvPr id="37"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ontents slide layout">
  <p:cSld name="12_Contents slide layout">
    <p:bg>
      <p:bgPr>
        <a:blipFill>
          <a:blip r:embed="rId2">
            <a:alphaModFix/>
          </a:blip>
          <a:stretch>
            <a:fillRect/>
          </a:stretch>
        </a:blipFill>
      </p:bgPr>
    </p:bg>
    <p:spTree>
      <p:nvGrpSpPr>
        <p:cNvPr id="38" name="Shape 3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
    <p:bg>
      <p:bgPr>
        <a:blipFill>
          <a:blip r:embed="rId2">
            <a:alphaModFix/>
          </a:blip>
          <a:stretch>
            <a:fillRect/>
          </a:stretch>
        </a:blipFill>
      </p:bgPr>
    </p:bg>
    <p:spTree>
      <p:nvGrpSpPr>
        <p:cNvPr id="39" name="Shape 3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p:cSld name="7_Contents slide layout">
    <p:bg>
      <p:bgPr>
        <a:blipFill>
          <a:blip r:embed="rId2">
            <a:alphaModFix/>
          </a:blip>
          <a:stretch>
            <a:fillRect/>
          </a:stretch>
        </a:blipFill>
      </p:bgPr>
    </p:bg>
    <p:spTree>
      <p:nvGrpSpPr>
        <p:cNvPr id="40" name="Shape 4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ontents slide layout">
  <p:cSld name="5_Contents slide layout">
    <p:bg>
      <p:bgPr>
        <a:blipFill>
          <a:blip r:embed="rId2">
            <a:alphaModFix/>
          </a:blip>
          <a:stretch>
            <a:fillRect/>
          </a:stretch>
        </a:blipFill>
      </p:bgPr>
    </p:bg>
    <p:spTree>
      <p:nvGrpSpPr>
        <p:cNvPr id="41" name="Shape 4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spTree>
      <p:nvGrpSpPr>
        <p:cNvPr id="42" name="Shape 42"/>
        <p:cNvGrpSpPr/>
        <p:nvPr/>
      </p:nvGrpSpPr>
      <p:grpSpPr>
        <a:xfrm>
          <a:off x="0" y="0"/>
          <a:ext cx="0" cy="0"/>
          <a:chOff x="0" y="0"/>
          <a:chExt cx="0" cy="0"/>
        </a:xfrm>
      </p:grpSpPr>
      <p:sp>
        <p:nvSpPr>
          <p:cNvPr id="43" name="Google Shape;43;p58"/>
          <p:cNvSpPr/>
          <p:nvPr>
            <p:ph idx="2" type="pic"/>
          </p:nvPr>
        </p:nvSpPr>
        <p:spPr>
          <a:xfrm>
            <a:off x="5019011" y="1601373"/>
            <a:ext cx="2232000" cy="2052000"/>
          </a:xfrm>
          <a:prstGeom prst="rect">
            <a:avLst/>
          </a:prstGeom>
          <a:solidFill>
            <a:srgbClr val="F2F2F2"/>
          </a:solidFill>
          <a:ln>
            <a:noFill/>
          </a:ln>
        </p:spPr>
      </p:sp>
      <p:sp>
        <p:nvSpPr>
          <p:cNvPr id="44" name="Google Shape;44;p58"/>
          <p:cNvSpPr/>
          <p:nvPr>
            <p:ph idx="3" type="pic"/>
          </p:nvPr>
        </p:nvSpPr>
        <p:spPr>
          <a:xfrm>
            <a:off x="7489506" y="1601373"/>
            <a:ext cx="2232000" cy="2052000"/>
          </a:xfrm>
          <a:prstGeom prst="rect">
            <a:avLst/>
          </a:prstGeom>
          <a:solidFill>
            <a:srgbClr val="F2F2F2"/>
          </a:solidFill>
          <a:ln>
            <a:noFill/>
          </a:ln>
        </p:spPr>
      </p:sp>
      <p:sp>
        <p:nvSpPr>
          <p:cNvPr id="45" name="Google Shape;45;p58"/>
          <p:cNvSpPr/>
          <p:nvPr>
            <p:ph idx="4" type="pic"/>
          </p:nvPr>
        </p:nvSpPr>
        <p:spPr>
          <a:xfrm>
            <a:off x="2548517" y="3803540"/>
            <a:ext cx="2232000" cy="2052000"/>
          </a:xfrm>
          <a:prstGeom prst="rect">
            <a:avLst/>
          </a:prstGeom>
          <a:solidFill>
            <a:srgbClr val="F2F2F2"/>
          </a:solidFill>
          <a:ln>
            <a:noFill/>
          </a:ln>
        </p:spPr>
      </p:sp>
      <p:sp>
        <p:nvSpPr>
          <p:cNvPr id="46" name="Google Shape;46;p58"/>
          <p:cNvSpPr/>
          <p:nvPr>
            <p:ph idx="5" type="pic"/>
          </p:nvPr>
        </p:nvSpPr>
        <p:spPr>
          <a:xfrm>
            <a:off x="5019011" y="3803540"/>
            <a:ext cx="2232000" cy="2052000"/>
          </a:xfrm>
          <a:prstGeom prst="rect">
            <a:avLst/>
          </a:prstGeom>
          <a:solidFill>
            <a:srgbClr val="F2F2F2"/>
          </a:solidFill>
          <a:ln>
            <a:noFill/>
          </a:ln>
        </p:spPr>
      </p:sp>
      <p:sp>
        <p:nvSpPr>
          <p:cNvPr id="47" name="Google Shape;47;p58"/>
          <p:cNvSpPr/>
          <p:nvPr/>
        </p:nvSpPr>
        <p:spPr>
          <a:xfrm>
            <a:off x="7489504" y="3803540"/>
            <a:ext cx="4702495" cy="2052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 name="Google Shape;48;p58"/>
          <p:cNvSpPr/>
          <p:nvPr/>
        </p:nvSpPr>
        <p:spPr>
          <a:xfrm>
            <a:off x="1" y="1601373"/>
            <a:ext cx="4780516" cy="2052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 name="Google Shape;49;p58"/>
          <p:cNvSpPr/>
          <p:nvPr/>
        </p:nvSpPr>
        <p:spPr>
          <a:xfrm>
            <a:off x="0" y="6515100"/>
            <a:ext cx="10487025" cy="1789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58"/>
          <p:cNvSpPr/>
          <p:nvPr/>
        </p:nvSpPr>
        <p:spPr>
          <a:xfrm>
            <a:off x="10597014" y="5934954"/>
            <a:ext cx="1480686" cy="854359"/>
          </a:xfrm>
          <a:custGeom>
            <a:rect b="b" l="l" r="r" t="t"/>
            <a:pathLst>
              <a:path extrusionOk="0" h="773957" w="1341341">
                <a:moveTo>
                  <a:pt x="1005762" y="386147"/>
                </a:moveTo>
                <a:cubicBezTo>
                  <a:pt x="1007090" y="385957"/>
                  <a:pt x="1008417" y="386336"/>
                  <a:pt x="1009744" y="388043"/>
                </a:cubicBezTo>
                <a:cubicBezTo>
                  <a:pt x="1011262" y="390319"/>
                  <a:pt x="1012779" y="392216"/>
                  <a:pt x="1011262" y="395250"/>
                </a:cubicBezTo>
                <a:cubicBezTo>
                  <a:pt x="1003676" y="411182"/>
                  <a:pt x="1005193" y="428251"/>
                  <a:pt x="1005951" y="445320"/>
                </a:cubicBezTo>
                <a:cubicBezTo>
                  <a:pt x="1007848" y="488183"/>
                  <a:pt x="1010503" y="530667"/>
                  <a:pt x="1002917" y="573150"/>
                </a:cubicBezTo>
                <a:cubicBezTo>
                  <a:pt x="993813" y="623978"/>
                  <a:pt x="974847" y="670634"/>
                  <a:pt x="936916" y="707049"/>
                </a:cubicBezTo>
                <a:cubicBezTo>
                  <a:pt x="890638" y="751049"/>
                  <a:pt x="835258" y="760912"/>
                  <a:pt x="774187" y="746877"/>
                </a:cubicBezTo>
                <a:cubicBezTo>
                  <a:pt x="772670" y="746498"/>
                  <a:pt x="770015" y="746498"/>
                  <a:pt x="767739" y="743084"/>
                </a:cubicBezTo>
                <a:cubicBezTo>
                  <a:pt x="810602" y="710463"/>
                  <a:pt x="820464" y="663427"/>
                  <a:pt x="823499" y="613737"/>
                </a:cubicBezTo>
                <a:cubicBezTo>
                  <a:pt x="824637" y="591737"/>
                  <a:pt x="823878" y="569736"/>
                  <a:pt x="820085" y="547736"/>
                </a:cubicBezTo>
                <a:cubicBezTo>
                  <a:pt x="818188" y="537494"/>
                  <a:pt x="821982" y="529149"/>
                  <a:pt x="826154" y="520425"/>
                </a:cubicBezTo>
                <a:cubicBezTo>
                  <a:pt x="834879" y="504114"/>
                  <a:pt x="847017" y="490459"/>
                  <a:pt x="860672" y="477941"/>
                </a:cubicBezTo>
                <a:cubicBezTo>
                  <a:pt x="902776" y="440389"/>
                  <a:pt x="951329" y="412699"/>
                  <a:pt x="1001779" y="387664"/>
                </a:cubicBezTo>
                <a:cubicBezTo>
                  <a:pt x="1003106" y="387095"/>
                  <a:pt x="1004434" y="386336"/>
                  <a:pt x="1005762" y="386147"/>
                </a:cubicBezTo>
                <a:close/>
                <a:moveTo>
                  <a:pt x="337119" y="386051"/>
                </a:moveTo>
                <a:cubicBezTo>
                  <a:pt x="338636" y="386525"/>
                  <a:pt x="340059" y="387663"/>
                  <a:pt x="341386" y="388422"/>
                </a:cubicBezTo>
                <a:cubicBezTo>
                  <a:pt x="372490" y="403595"/>
                  <a:pt x="402836" y="420284"/>
                  <a:pt x="431664" y="439629"/>
                </a:cubicBezTo>
                <a:cubicBezTo>
                  <a:pt x="455941" y="455940"/>
                  <a:pt x="479458" y="473389"/>
                  <a:pt x="498803" y="495768"/>
                </a:cubicBezTo>
                <a:cubicBezTo>
                  <a:pt x="503735" y="501837"/>
                  <a:pt x="508666" y="507907"/>
                  <a:pt x="512838" y="514734"/>
                </a:cubicBezTo>
                <a:cubicBezTo>
                  <a:pt x="520424" y="526493"/>
                  <a:pt x="523838" y="538631"/>
                  <a:pt x="521562" y="553045"/>
                </a:cubicBezTo>
                <a:cubicBezTo>
                  <a:pt x="516252" y="590977"/>
                  <a:pt x="516631" y="628908"/>
                  <a:pt x="526115" y="666461"/>
                </a:cubicBezTo>
                <a:cubicBezTo>
                  <a:pt x="533322" y="697185"/>
                  <a:pt x="547736" y="724117"/>
                  <a:pt x="573909" y="744221"/>
                </a:cubicBezTo>
                <a:cubicBezTo>
                  <a:pt x="510941" y="761290"/>
                  <a:pt x="453285" y="753704"/>
                  <a:pt x="405112" y="707807"/>
                </a:cubicBezTo>
                <a:cubicBezTo>
                  <a:pt x="364145" y="669116"/>
                  <a:pt x="345559" y="618667"/>
                  <a:pt x="337213" y="564045"/>
                </a:cubicBezTo>
                <a:cubicBezTo>
                  <a:pt x="331145" y="524976"/>
                  <a:pt x="334179" y="485527"/>
                  <a:pt x="335317" y="446078"/>
                </a:cubicBezTo>
                <a:cubicBezTo>
                  <a:pt x="335696" y="429008"/>
                  <a:pt x="337972" y="411181"/>
                  <a:pt x="330006" y="394870"/>
                </a:cubicBezTo>
                <a:cubicBezTo>
                  <a:pt x="328489" y="391836"/>
                  <a:pt x="330385" y="389560"/>
                  <a:pt x="332282" y="387663"/>
                </a:cubicBezTo>
                <a:cubicBezTo>
                  <a:pt x="333989" y="385766"/>
                  <a:pt x="335601" y="385577"/>
                  <a:pt x="337119" y="386051"/>
                </a:cubicBezTo>
                <a:close/>
                <a:moveTo>
                  <a:pt x="0" y="329249"/>
                </a:moveTo>
                <a:cubicBezTo>
                  <a:pt x="22000" y="327732"/>
                  <a:pt x="42863" y="331145"/>
                  <a:pt x="64104" y="334559"/>
                </a:cubicBezTo>
                <a:cubicBezTo>
                  <a:pt x="121002" y="344042"/>
                  <a:pt x="176003" y="359215"/>
                  <a:pt x="226832" y="387284"/>
                </a:cubicBezTo>
                <a:cubicBezTo>
                  <a:pt x="250729" y="400561"/>
                  <a:pt x="272350" y="416871"/>
                  <a:pt x="291316" y="436596"/>
                </a:cubicBezTo>
                <a:cubicBezTo>
                  <a:pt x="298902" y="444182"/>
                  <a:pt x="301178" y="451768"/>
                  <a:pt x="299661" y="462768"/>
                </a:cubicBezTo>
                <a:cubicBezTo>
                  <a:pt x="292074" y="510183"/>
                  <a:pt x="291316" y="557219"/>
                  <a:pt x="301557" y="604634"/>
                </a:cubicBezTo>
                <a:cubicBezTo>
                  <a:pt x="309902" y="643703"/>
                  <a:pt x="326213" y="677842"/>
                  <a:pt x="358834" y="702876"/>
                </a:cubicBezTo>
                <a:cubicBezTo>
                  <a:pt x="359972" y="704015"/>
                  <a:pt x="361868" y="704773"/>
                  <a:pt x="361489" y="707428"/>
                </a:cubicBezTo>
                <a:cubicBezTo>
                  <a:pt x="334937" y="704773"/>
                  <a:pt x="309523" y="697187"/>
                  <a:pt x="285246" y="686945"/>
                </a:cubicBezTo>
                <a:cubicBezTo>
                  <a:pt x="185865" y="645599"/>
                  <a:pt x="117588" y="575047"/>
                  <a:pt x="83450" y="472252"/>
                </a:cubicBezTo>
                <a:cubicBezTo>
                  <a:pt x="80415" y="463148"/>
                  <a:pt x="78898" y="453665"/>
                  <a:pt x="75863" y="444940"/>
                </a:cubicBezTo>
                <a:cubicBezTo>
                  <a:pt x="61070" y="399422"/>
                  <a:pt x="43242" y="356560"/>
                  <a:pt x="0" y="329249"/>
                </a:cubicBezTo>
                <a:close/>
                <a:moveTo>
                  <a:pt x="1338992" y="328490"/>
                </a:moveTo>
                <a:cubicBezTo>
                  <a:pt x="1339750" y="328111"/>
                  <a:pt x="1340509" y="328870"/>
                  <a:pt x="1341267" y="328870"/>
                </a:cubicBezTo>
                <a:cubicBezTo>
                  <a:pt x="1341647" y="330766"/>
                  <a:pt x="1340509" y="331525"/>
                  <a:pt x="1339371" y="332284"/>
                </a:cubicBezTo>
                <a:cubicBezTo>
                  <a:pt x="1308267" y="350491"/>
                  <a:pt x="1291577" y="379698"/>
                  <a:pt x="1277922" y="411182"/>
                </a:cubicBezTo>
                <a:cubicBezTo>
                  <a:pt x="1271473" y="425975"/>
                  <a:pt x="1266542" y="441148"/>
                  <a:pt x="1262749" y="456700"/>
                </a:cubicBezTo>
                <a:cubicBezTo>
                  <a:pt x="1230507" y="584150"/>
                  <a:pt x="1115195" y="688083"/>
                  <a:pt x="985089" y="706670"/>
                </a:cubicBezTo>
                <a:cubicBezTo>
                  <a:pt x="983951" y="706670"/>
                  <a:pt x="982434" y="706670"/>
                  <a:pt x="981296" y="707049"/>
                </a:cubicBezTo>
                <a:cubicBezTo>
                  <a:pt x="979778" y="704773"/>
                  <a:pt x="981675" y="703635"/>
                  <a:pt x="982813" y="702877"/>
                </a:cubicBezTo>
                <a:cubicBezTo>
                  <a:pt x="1018848" y="675566"/>
                  <a:pt x="1034780" y="636876"/>
                  <a:pt x="1042365" y="594013"/>
                </a:cubicBezTo>
                <a:cubicBezTo>
                  <a:pt x="1050332" y="548494"/>
                  <a:pt x="1048435" y="502597"/>
                  <a:pt x="1041607" y="457079"/>
                </a:cubicBezTo>
                <a:cubicBezTo>
                  <a:pt x="1040469" y="450631"/>
                  <a:pt x="1041986" y="446458"/>
                  <a:pt x="1046159" y="441527"/>
                </a:cubicBezTo>
                <a:cubicBezTo>
                  <a:pt x="1079159" y="403974"/>
                  <a:pt x="1121264" y="380457"/>
                  <a:pt x="1167161" y="363388"/>
                </a:cubicBezTo>
                <a:cubicBezTo>
                  <a:pt x="1217610" y="344421"/>
                  <a:pt x="1269956" y="333801"/>
                  <a:pt x="1323819" y="328870"/>
                </a:cubicBezTo>
                <a:cubicBezTo>
                  <a:pt x="1328750" y="328490"/>
                  <a:pt x="1334061" y="328490"/>
                  <a:pt x="1338992" y="328490"/>
                </a:cubicBezTo>
                <a:close/>
                <a:moveTo>
                  <a:pt x="673290" y="306868"/>
                </a:moveTo>
                <a:cubicBezTo>
                  <a:pt x="721084" y="388042"/>
                  <a:pt x="769636" y="466182"/>
                  <a:pt x="786706" y="558356"/>
                </a:cubicBezTo>
                <a:cubicBezTo>
                  <a:pt x="793913" y="597805"/>
                  <a:pt x="795431" y="637634"/>
                  <a:pt x="781775" y="675945"/>
                </a:cubicBezTo>
                <a:cubicBezTo>
                  <a:pt x="763568" y="726774"/>
                  <a:pt x="726015" y="757119"/>
                  <a:pt x="675565" y="773050"/>
                </a:cubicBezTo>
                <a:cubicBezTo>
                  <a:pt x="673669" y="773809"/>
                  <a:pt x="671393" y="774188"/>
                  <a:pt x="669876" y="773809"/>
                </a:cubicBezTo>
                <a:cubicBezTo>
                  <a:pt x="609943" y="751050"/>
                  <a:pt x="568218" y="711980"/>
                  <a:pt x="557976" y="645979"/>
                </a:cubicBezTo>
                <a:cubicBezTo>
                  <a:pt x="551148" y="601219"/>
                  <a:pt x="558735" y="557977"/>
                  <a:pt x="571253" y="515114"/>
                </a:cubicBezTo>
                <a:cubicBezTo>
                  <a:pt x="588701" y="455182"/>
                  <a:pt x="619047" y="401318"/>
                  <a:pt x="649771" y="347835"/>
                </a:cubicBezTo>
                <a:cubicBezTo>
                  <a:pt x="656599" y="334558"/>
                  <a:pt x="664186" y="321662"/>
                  <a:pt x="673290" y="306868"/>
                </a:cubicBezTo>
                <a:close/>
                <a:moveTo>
                  <a:pt x="1168347" y="218772"/>
                </a:moveTo>
                <a:cubicBezTo>
                  <a:pt x="1170101" y="220005"/>
                  <a:pt x="1170765" y="222660"/>
                  <a:pt x="1170575" y="227212"/>
                </a:cubicBezTo>
                <a:cubicBezTo>
                  <a:pt x="1170575" y="248833"/>
                  <a:pt x="1169058" y="270075"/>
                  <a:pt x="1161851" y="290558"/>
                </a:cubicBezTo>
                <a:cubicBezTo>
                  <a:pt x="1156540" y="306110"/>
                  <a:pt x="1147816" y="318248"/>
                  <a:pt x="1133023" y="326973"/>
                </a:cubicBezTo>
                <a:cubicBezTo>
                  <a:pt x="1101918" y="345938"/>
                  <a:pt x="1070056" y="365283"/>
                  <a:pt x="1042365" y="392974"/>
                </a:cubicBezTo>
                <a:cubicBezTo>
                  <a:pt x="1043124" y="377042"/>
                  <a:pt x="1045021" y="363387"/>
                  <a:pt x="1047297" y="349732"/>
                </a:cubicBezTo>
                <a:cubicBezTo>
                  <a:pt x="1050711" y="331524"/>
                  <a:pt x="1050711" y="331524"/>
                  <a:pt x="1032503" y="337593"/>
                </a:cubicBezTo>
                <a:cubicBezTo>
                  <a:pt x="980157" y="355421"/>
                  <a:pt x="931605" y="380836"/>
                  <a:pt x="884948" y="410422"/>
                </a:cubicBezTo>
                <a:cubicBezTo>
                  <a:pt x="871672" y="418767"/>
                  <a:pt x="859155" y="427871"/>
                  <a:pt x="845879" y="436595"/>
                </a:cubicBezTo>
                <a:cubicBezTo>
                  <a:pt x="842086" y="439250"/>
                  <a:pt x="839051" y="442285"/>
                  <a:pt x="834499" y="437354"/>
                </a:cubicBezTo>
                <a:cubicBezTo>
                  <a:pt x="829948" y="432422"/>
                  <a:pt x="834879" y="429767"/>
                  <a:pt x="837155" y="427112"/>
                </a:cubicBezTo>
                <a:cubicBezTo>
                  <a:pt x="895949" y="355421"/>
                  <a:pt x="968019" y="300041"/>
                  <a:pt x="1051090" y="259454"/>
                </a:cubicBezTo>
                <a:cubicBezTo>
                  <a:pt x="1085987" y="242384"/>
                  <a:pt x="1122402" y="229109"/>
                  <a:pt x="1159575" y="218867"/>
                </a:cubicBezTo>
                <a:cubicBezTo>
                  <a:pt x="1163747" y="217729"/>
                  <a:pt x="1166592" y="217539"/>
                  <a:pt x="1168347" y="218772"/>
                </a:cubicBezTo>
                <a:close/>
                <a:moveTo>
                  <a:pt x="167185" y="216164"/>
                </a:moveTo>
                <a:cubicBezTo>
                  <a:pt x="169176" y="215738"/>
                  <a:pt x="171831" y="216591"/>
                  <a:pt x="174486" y="217349"/>
                </a:cubicBezTo>
                <a:cubicBezTo>
                  <a:pt x="226074" y="231005"/>
                  <a:pt x="275006" y="251109"/>
                  <a:pt x="320903" y="277661"/>
                </a:cubicBezTo>
                <a:cubicBezTo>
                  <a:pt x="386146" y="315214"/>
                  <a:pt x="443802" y="362249"/>
                  <a:pt x="492734" y="419905"/>
                </a:cubicBezTo>
                <a:cubicBezTo>
                  <a:pt x="495010" y="422940"/>
                  <a:pt x="497287" y="425974"/>
                  <a:pt x="499941" y="428629"/>
                </a:cubicBezTo>
                <a:cubicBezTo>
                  <a:pt x="502217" y="431285"/>
                  <a:pt x="502597" y="433940"/>
                  <a:pt x="499941" y="436595"/>
                </a:cubicBezTo>
                <a:cubicBezTo>
                  <a:pt x="497287" y="439250"/>
                  <a:pt x="495010" y="439630"/>
                  <a:pt x="491976" y="437354"/>
                </a:cubicBezTo>
                <a:cubicBezTo>
                  <a:pt x="482493" y="430526"/>
                  <a:pt x="473010" y="424078"/>
                  <a:pt x="463527" y="417629"/>
                </a:cubicBezTo>
                <a:cubicBezTo>
                  <a:pt x="411561" y="383491"/>
                  <a:pt x="357318" y="354663"/>
                  <a:pt x="298144" y="334938"/>
                </a:cubicBezTo>
                <a:cubicBezTo>
                  <a:pt x="284489" y="330386"/>
                  <a:pt x="284489" y="330386"/>
                  <a:pt x="287144" y="344042"/>
                </a:cubicBezTo>
                <a:cubicBezTo>
                  <a:pt x="289420" y="358835"/>
                  <a:pt x="291317" y="373249"/>
                  <a:pt x="292455" y="391077"/>
                </a:cubicBezTo>
                <a:cubicBezTo>
                  <a:pt x="261351" y="361111"/>
                  <a:pt x="226453" y="341007"/>
                  <a:pt x="192314" y="319386"/>
                </a:cubicBezTo>
                <a:cubicBezTo>
                  <a:pt x="183590" y="313696"/>
                  <a:pt x="179039" y="304213"/>
                  <a:pt x="174866" y="294731"/>
                </a:cubicBezTo>
                <a:cubicBezTo>
                  <a:pt x="165383" y="271592"/>
                  <a:pt x="163487" y="247316"/>
                  <a:pt x="163866" y="222660"/>
                </a:cubicBezTo>
                <a:cubicBezTo>
                  <a:pt x="163866" y="218298"/>
                  <a:pt x="165194" y="216591"/>
                  <a:pt x="167185" y="216164"/>
                </a:cubicBezTo>
                <a:close/>
                <a:moveTo>
                  <a:pt x="364902" y="94451"/>
                </a:moveTo>
                <a:cubicBezTo>
                  <a:pt x="424456" y="116072"/>
                  <a:pt x="477560" y="148314"/>
                  <a:pt x="524217" y="191177"/>
                </a:cubicBezTo>
                <a:cubicBezTo>
                  <a:pt x="527251" y="193832"/>
                  <a:pt x="531044" y="196108"/>
                  <a:pt x="528009" y="202177"/>
                </a:cubicBezTo>
                <a:cubicBezTo>
                  <a:pt x="510182" y="238592"/>
                  <a:pt x="509802" y="277661"/>
                  <a:pt x="512837" y="316731"/>
                </a:cubicBezTo>
                <a:cubicBezTo>
                  <a:pt x="514733" y="342524"/>
                  <a:pt x="519664" y="367939"/>
                  <a:pt x="527630" y="392595"/>
                </a:cubicBezTo>
                <a:cubicBezTo>
                  <a:pt x="528768" y="396009"/>
                  <a:pt x="530665" y="400940"/>
                  <a:pt x="526872" y="402836"/>
                </a:cubicBezTo>
                <a:cubicBezTo>
                  <a:pt x="522699" y="405112"/>
                  <a:pt x="519664" y="400940"/>
                  <a:pt x="517010" y="397526"/>
                </a:cubicBezTo>
                <a:cubicBezTo>
                  <a:pt x="506389" y="383491"/>
                  <a:pt x="495768" y="369076"/>
                  <a:pt x="485147" y="355042"/>
                </a:cubicBezTo>
                <a:cubicBezTo>
                  <a:pt x="455939" y="316352"/>
                  <a:pt x="418007" y="289041"/>
                  <a:pt x="375903" y="266661"/>
                </a:cubicBezTo>
                <a:cubicBezTo>
                  <a:pt x="367937" y="262488"/>
                  <a:pt x="363765" y="256799"/>
                  <a:pt x="361868" y="248075"/>
                </a:cubicBezTo>
                <a:cubicBezTo>
                  <a:pt x="356557" y="221523"/>
                  <a:pt x="354282" y="194211"/>
                  <a:pt x="355040" y="165763"/>
                </a:cubicBezTo>
                <a:cubicBezTo>
                  <a:pt x="354282" y="143762"/>
                  <a:pt x="356937" y="121003"/>
                  <a:pt x="358834" y="98244"/>
                </a:cubicBezTo>
                <a:cubicBezTo>
                  <a:pt x="359213" y="93313"/>
                  <a:pt x="360351" y="92555"/>
                  <a:pt x="364902" y="94451"/>
                </a:cubicBezTo>
                <a:close/>
                <a:moveTo>
                  <a:pt x="985088" y="91132"/>
                </a:moveTo>
                <a:cubicBezTo>
                  <a:pt x="987364" y="92649"/>
                  <a:pt x="987743" y="97296"/>
                  <a:pt x="988502" y="106589"/>
                </a:cubicBezTo>
                <a:cubicBezTo>
                  <a:pt x="992295" y="150969"/>
                  <a:pt x="993433" y="195349"/>
                  <a:pt x="985088" y="239350"/>
                </a:cubicBezTo>
                <a:cubicBezTo>
                  <a:pt x="982812" y="251489"/>
                  <a:pt x="977501" y="259075"/>
                  <a:pt x="966122" y="264765"/>
                </a:cubicBezTo>
                <a:cubicBezTo>
                  <a:pt x="909604" y="292835"/>
                  <a:pt x="867120" y="336456"/>
                  <a:pt x="832223" y="388423"/>
                </a:cubicBezTo>
                <a:cubicBezTo>
                  <a:pt x="828809" y="394492"/>
                  <a:pt x="823878" y="400561"/>
                  <a:pt x="814395" y="404733"/>
                </a:cubicBezTo>
                <a:cubicBezTo>
                  <a:pt x="819326" y="384250"/>
                  <a:pt x="825774" y="366043"/>
                  <a:pt x="828809" y="346698"/>
                </a:cubicBezTo>
                <a:cubicBezTo>
                  <a:pt x="835257" y="308386"/>
                  <a:pt x="837534" y="269696"/>
                  <a:pt x="829947" y="231385"/>
                </a:cubicBezTo>
                <a:cubicBezTo>
                  <a:pt x="828050" y="221522"/>
                  <a:pt x="825774" y="211281"/>
                  <a:pt x="820464" y="202556"/>
                </a:cubicBezTo>
                <a:cubicBezTo>
                  <a:pt x="815533" y="194212"/>
                  <a:pt x="818188" y="189660"/>
                  <a:pt x="824636" y="183970"/>
                </a:cubicBezTo>
                <a:cubicBezTo>
                  <a:pt x="868258" y="145659"/>
                  <a:pt x="916431" y="115313"/>
                  <a:pt x="970295" y="94451"/>
                </a:cubicBezTo>
                <a:cubicBezTo>
                  <a:pt x="978640" y="91227"/>
                  <a:pt x="982812" y="89614"/>
                  <a:pt x="985088" y="91132"/>
                </a:cubicBezTo>
                <a:close/>
                <a:moveTo>
                  <a:pt x="670254" y="0"/>
                </a:moveTo>
                <a:cubicBezTo>
                  <a:pt x="671013" y="380"/>
                  <a:pt x="671771" y="380"/>
                  <a:pt x="672151" y="759"/>
                </a:cubicBezTo>
                <a:cubicBezTo>
                  <a:pt x="710841" y="65622"/>
                  <a:pt x="750669" y="130106"/>
                  <a:pt x="774566" y="202556"/>
                </a:cubicBezTo>
                <a:cubicBezTo>
                  <a:pt x="788980" y="246178"/>
                  <a:pt x="798464" y="290179"/>
                  <a:pt x="795808" y="336456"/>
                </a:cubicBezTo>
                <a:cubicBezTo>
                  <a:pt x="794291" y="361111"/>
                  <a:pt x="788980" y="384629"/>
                  <a:pt x="777601" y="407009"/>
                </a:cubicBezTo>
                <a:cubicBezTo>
                  <a:pt x="776463" y="409664"/>
                  <a:pt x="775705" y="413078"/>
                  <a:pt x="771532" y="414595"/>
                </a:cubicBezTo>
                <a:cubicBezTo>
                  <a:pt x="769635" y="408906"/>
                  <a:pt x="767738" y="403216"/>
                  <a:pt x="766221" y="397526"/>
                </a:cubicBezTo>
                <a:cubicBezTo>
                  <a:pt x="746497" y="334180"/>
                  <a:pt x="712738" y="277282"/>
                  <a:pt x="680116" y="220384"/>
                </a:cubicBezTo>
                <a:cubicBezTo>
                  <a:pt x="671013" y="204453"/>
                  <a:pt x="670633" y="204453"/>
                  <a:pt x="661909" y="220005"/>
                </a:cubicBezTo>
                <a:cubicBezTo>
                  <a:pt x="628529" y="278420"/>
                  <a:pt x="594011" y="336076"/>
                  <a:pt x="574286" y="400940"/>
                </a:cubicBezTo>
                <a:cubicBezTo>
                  <a:pt x="572769" y="405871"/>
                  <a:pt x="572390" y="411181"/>
                  <a:pt x="568217" y="415354"/>
                </a:cubicBezTo>
                <a:cubicBezTo>
                  <a:pt x="552286" y="387664"/>
                  <a:pt x="545837" y="357697"/>
                  <a:pt x="545079" y="326214"/>
                </a:cubicBezTo>
                <a:cubicBezTo>
                  <a:pt x="544320" y="284110"/>
                  <a:pt x="553045" y="243902"/>
                  <a:pt x="566321" y="204453"/>
                </a:cubicBezTo>
                <a:cubicBezTo>
                  <a:pt x="583769" y="151728"/>
                  <a:pt x="640288" y="40967"/>
                  <a:pt x="67025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 name="Google Shape;51;p58"/>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layout">
  <p:cSld name="1_Image slide layout">
    <p:spTree>
      <p:nvGrpSpPr>
        <p:cNvPr id="52" name="Shape 52"/>
        <p:cNvGrpSpPr/>
        <p:nvPr/>
      </p:nvGrpSpPr>
      <p:grpSpPr>
        <a:xfrm>
          <a:off x="0" y="0"/>
          <a:ext cx="0" cy="0"/>
          <a:chOff x="0" y="0"/>
          <a:chExt cx="0" cy="0"/>
        </a:xfrm>
      </p:grpSpPr>
      <p:sp>
        <p:nvSpPr>
          <p:cNvPr id="53" name="Google Shape;53;p59"/>
          <p:cNvSpPr/>
          <p:nvPr>
            <p:ph idx="2" type="pic"/>
          </p:nvPr>
        </p:nvSpPr>
        <p:spPr>
          <a:xfrm>
            <a:off x="6810104" y="476384"/>
            <a:ext cx="4153145" cy="5905231"/>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54" name="Shape 54"/>
        <p:cNvGrpSpPr/>
        <p:nvPr/>
      </p:nvGrpSpPr>
      <p:grpSpPr>
        <a:xfrm>
          <a:off x="0" y="0"/>
          <a:ext cx="0" cy="0"/>
          <a:chOff x="0" y="0"/>
          <a:chExt cx="0" cy="0"/>
        </a:xfrm>
      </p:grpSpPr>
      <p:sp>
        <p:nvSpPr>
          <p:cNvPr id="55" name="Google Shape;55;p60"/>
          <p:cNvSpPr/>
          <p:nvPr>
            <p:ph idx="2" type="pic"/>
          </p:nvPr>
        </p:nvSpPr>
        <p:spPr>
          <a:xfrm>
            <a:off x="1" y="83561"/>
            <a:ext cx="6658245" cy="6774441"/>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56" name="Shape 56"/>
        <p:cNvGrpSpPr/>
        <p:nvPr/>
      </p:nvGrpSpPr>
      <p:grpSpPr>
        <a:xfrm>
          <a:off x="0" y="0"/>
          <a:ext cx="0" cy="0"/>
          <a:chOff x="0" y="0"/>
          <a:chExt cx="0" cy="0"/>
        </a:xfrm>
      </p:grpSpPr>
      <p:sp>
        <p:nvSpPr>
          <p:cNvPr id="57" name="Google Shape;57;p61"/>
          <p:cNvSpPr/>
          <p:nvPr>
            <p:ph idx="2" type="pic"/>
          </p:nvPr>
        </p:nvSpPr>
        <p:spPr>
          <a:xfrm>
            <a:off x="4961139" y="0"/>
            <a:ext cx="7230861" cy="6889802"/>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solidFill>
          <a:schemeClr val="accent1"/>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 slide layout">
  <p:cSld name="4_Image slide layout">
    <p:spTree>
      <p:nvGrpSpPr>
        <p:cNvPr id="58" name="Shape 58"/>
        <p:cNvGrpSpPr/>
        <p:nvPr/>
      </p:nvGrpSpPr>
      <p:grpSpPr>
        <a:xfrm>
          <a:off x="0" y="0"/>
          <a:ext cx="0" cy="0"/>
          <a:chOff x="0" y="0"/>
          <a:chExt cx="0" cy="0"/>
        </a:xfrm>
      </p:grpSpPr>
      <p:sp>
        <p:nvSpPr>
          <p:cNvPr id="59" name="Google Shape;59;p62"/>
          <p:cNvSpPr/>
          <p:nvPr/>
        </p:nvSpPr>
        <p:spPr>
          <a:xfrm>
            <a:off x="3693814" y="724277"/>
            <a:ext cx="8498186" cy="28971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 name="Google Shape;60;p62"/>
          <p:cNvSpPr/>
          <p:nvPr>
            <p:ph idx="2" type="pic"/>
          </p:nvPr>
        </p:nvSpPr>
        <p:spPr>
          <a:xfrm>
            <a:off x="420800" y="160860"/>
            <a:ext cx="6166266" cy="6536279"/>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 slide layout">
  <p:cSld name="5_Image slide layout">
    <p:spTree>
      <p:nvGrpSpPr>
        <p:cNvPr id="61" name="Shape 61"/>
        <p:cNvGrpSpPr/>
        <p:nvPr/>
      </p:nvGrpSpPr>
      <p:grpSpPr>
        <a:xfrm>
          <a:off x="0" y="0"/>
          <a:ext cx="0" cy="0"/>
          <a:chOff x="0" y="0"/>
          <a:chExt cx="0" cy="0"/>
        </a:xfrm>
      </p:grpSpPr>
      <p:sp>
        <p:nvSpPr>
          <p:cNvPr id="62" name="Google Shape;62;p63"/>
          <p:cNvSpPr/>
          <p:nvPr>
            <p:ph idx="2" type="pic"/>
          </p:nvPr>
        </p:nvSpPr>
        <p:spPr>
          <a:xfrm>
            <a:off x="694998" y="453658"/>
            <a:ext cx="6100546" cy="5950684"/>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spTree>
      <p:nvGrpSpPr>
        <p:cNvPr id="63" name="Shape 63"/>
        <p:cNvGrpSpPr/>
        <p:nvPr/>
      </p:nvGrpSpPr>
      <p:grpSpPr>
        <a:xfrm>
          <a:off x="0" y="0"/>
          <a:ext cx="0" cy="0"/>
          <a:chOff x="0" y="0"/>
          <a:chExt cx="0" cy="0"/>
        </a:xfrm>
      </p:grpSpPr>
      <p:sp>
        <p:nvSpPr>
          <p:cNvPr id="64" name="Google Shape;64;p64"/>
          <p:cNvSpPr/>
          <p:nvPr>
            <p:ph idx="2" type="pic"/>
          </p:nvPr>
        </p:nvSpPr>
        <p:spPr>
          <a:xfrm>
            <a:off x="0" y="1"/>
            <a:ext cx="12192000" cy="4364677"/>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slide layout">
  <p:cSld name="1_Cover slide layout">
    <p:bg>
      <p:bgPr>
        <a:gradFill>
          <a:gsLst>
            <a:gs pos="0">
              <a:schemeClr val="accent4"/>
            </a:gs>
            <a:gs pos="50000">
              <a:srgbClr val="FFF5DB"/>
            </a:gs>
            <a:gs pos="100000">
              <a:schemeClr val="accent4"/>
            </a:gs>
          </a:gsLst>
          <a:lin ang="16200000" scaled="0"/>
        </a:gradFill>
      </p:bgPr>
    </p:bg>
    <p:spTree>
      <p:nvGrpSpPr>
        <p:cNvPr id="66" name="Shape 6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ontents slide layout">
  <p:cSld name="8_Contents slide layout">
    <p:bg>
      <p:bgPr>
        <a:blipFill>
          <a:blip r:embed="rId2">
            <a:alphaModFix/>
          </a:blip>
          <a:stretch>
            <a:fillRect/>
          </a:stretch>
        </a:blipFill>
      </p:bgPr>
    </p:bg>
    <p:spTree>
      <p:nvGrpSpPr>
        <p:cNvPr id="12"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p:cSld name="13_Contents slide layout">
    <p:bg>
      <p:bgPr>
        <a:blipFill>
          <a:blip r:embed="rId2">
            <a:alphaModFix/>
          </a:blip>
          <a:stretch>
            <a:fillRect/>
          </a:stretch>
        </a:blipFill>
      </p:bgPr>
    </p:bg>
    <p:spTree>
      <p:nvGrpSpPr>
        <p:cNvPr id="14" name="Shape 1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ontents slide layout">
  <p:cSld name="6_Contents slide layout">
    <p:bg>
      <p:bgPr>
        <a:blipFill>
          <a:blip r:embed="rId2">
            <a:alphaModFix/>
          </a:blip>
          <a:stretch>
            <a:fillRect/>
          </a:stretch>
        </a:blipFill>
      </p:bgPr>
    </p:bg>
    <p:spTree>
      <p:nvGrpSpPr>
        <p:cNvPr id="15" name="Shape 1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6" name="Shape 16"/>
        <p:cNvGrpSpPr/>
        <p:nvPr/>
      </p:nvGrpSpPr>
      <p:grpSpPr>
        <a:xfrm>
          <a:off x="0" y="0"/>
          <a:ext cx="0" cy="0"/>
          <a:chOff x="0" y="0"/>
          <a:chExt cx="0" cy="0"/>
        </a:xfrm>
      </p:grpSpPr>
      <p:sp>
        <p:nvSpPr>
          <p:cNvPr id="17" name="Google Shape;17;p48"/>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p:cSld name="11_Contents slide layout">
    <p:spTree>
      <p:nvGrpSpPr>
        <p:cNvPr id="18" name="Shape 18"/>
        <p:cNvGrpSpPr/>
        <p:nvPr/>
      </p:nvGrpSpPr>
      <p:grpSpPr>
        <a:xfrm>
          <a:off x="0" y="0"/>
          <a:ext cx="0" cy="0"/>
          <a:chOff x="0" y="0"/>
          <a:chExt cx="0" cy="0"/>
        </a:xfrm>
      </p:grpSpPr>
      <p:sp>
        <p:nvSpPr>
          <p:cNvPr id="19" name="Google Shape;19;p49"/>
          <p:cNvSpPr/>
          <p:nvPr/>
        </p:nvSpPr>
        <p:spPr>
          <a:xfrm>
            <a:off x="0" y="6515100"/>
            <a:ext cx="10487025" cy="1789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 name="Google Shape;20;p49"/>
          <p:cNvSpPr/>
          <p:nvPr/>
        </p:nvSpPr>
        <p:spPr>
          <a:xfrm>
            <a:off x="10597014" y="5934954"/>
            <a:ext cx="1480686" cy="854359"/>
          </a:xfrm>
          <a:custGeom>
            <a:rect b="b" l="l" r="r" t="t"/>
            <a:pathLst>
              <a:path extrusionOk="0" h="773957" w="1341341">
                <a:moveTo>
                  <a:pt x="1005762" y="386147"/>
                </a:moveTo>
                <a:cubicBezTo>
                  <a:pt x="1007090" y="385957"/>
                  <a:pt x="1008417" y="386336"/>
                  <a:pt x="1009744" y="388043"/>
                </a:cubicBezTo>
                <a:cubicBezTo>
                  <a:pt x="1011262" y="390319"/>
                  <a:pt x="1012779" y="392216"/>
                  <a:pt x="1011262" y="395250"/>
                </a:cubicBezTo>
                <a:cubicBezTo>
                  <a:pt x="1003676" y="411182"/>
                  <a:pt x="1005193" y="428251"/>
                  <a:pt x="1005951" y="445320"/>
                </a:cubicBezTo>
                <a:cubicBezTo>
                  <a:pt x="1007848" y="488183"/>
                  <a:pt x="1010503" y="530667"/>
                  <a:pt x="1002917" y="573150"/>
                </a:cubicBezTo>
                <a:cubicBezTo>
                  <a:pt x="993813" y="623978"/>
                  <a:pt x="974847" y="670634"/>
                  <a:pt x="936916" y="707049"/>
                </a:cubicBezTo>
                <a:cubicBezTo>
                  <a:pt x="890638" y="751049"/>
                  <a:pt x="835258" y="760912"/>
                  <a:pt x="774187" y="746877"/>
                </a:cubicBezTo>
                <a:cubicBezTo>
                  <a:pt x="772670" y="746498"/>
                  <a:pt x="770015" y="746498"/>
                  <a:pt x="767739" y="743084"/>
                </a:cubicBezTo>
                <a:cubicBezTo>
                  <a:pt x="810602" y="710463"/>
                  <a:pt x="820464" y="663427"/>
                  <a:pt x="823499" y="613737"/>
                </a:cubicBezTo>
                <a:cubicBezTo>
                  <a:pt x="824637" y="591737"/>
                  <a:pt x="823878" y="569736"/>
                  <a:pt x="820085" y="547736"/>
                </a:cubicBezTo>
                <a:cubicBezTo>
                  <a:pt x="818188" y="537494"/>
                  <a:pt x="821982" y="529149"/>
                  <a:pt x="826154" y="520425"/>
                </a:cubicBezTo>
                <a:cubicBezTo>
                  <a:pt x="834879" y="504114"/>
                  <a:pt x="847017" y="490459"/>
                  <a:pt x="860672" y="477941"/>
                </a:cubicBezTo>
                <a:cubicBezTo>
                  <a:pt x="902776" y="440389"/>
                  <a:pt x="951329" y="412699"/>
                  <a:pt x="1001779" y="387664"/>
                </a:cubicBezTo>
                <a:cubicBezTo>
                  <a:pt x="1003106" y="387095"/>
                  <a:pt x="1004434" y="386336"/>
                  <a:pt x="1005762" y="386147"/>
                </a:cubicBezTo>
                <a:close/>
                <a:moveTo>
                  <a:pt x="337119" y="386051"/>
                </a:moveTo>
                <a:cubicBezTo>
                  <a:pt x="338636" y="386525"/>
                  <a:pt x="340059" y="387663"/>
                  <a:pt x="341386" y="388422"/>
                </a:cubicBezTo>
                <a:cubicBezTo>
                  <a:pt x="372490" y="403595"/>
                  <a:pt x="402836" y="420284"/>
                  <a:pt x="431664" y="439629"/>
                </a:cubicBezTo>
                <a:cubicBezTo>
                  <a:pt x="455941" y="455940"/>
                  <a:pt x="479458" y="473389"/>
                  <a:pt x="498803" y="495768"/>
                </a:cubicBezTo>
                <a:cubicBezTo>
                  <a:pt x="503735" y="501837"/>
                  <a:pt x="508666" y="507907"/>
                  <a:pt x="512838" y="514734"/>
                </a:cubicBezTo>
                <a:cubicBezTo>
                  <a:pt x="520424" y="526493"/>
                  <a:pt x="523838" y="538631"/>
                  <a:pt x="521562" y="553045"/>
                </a:cubicBezTo>
                <a:cubicBezTo>
                  <a:pt x="516252" y="590977"/>
                  <a:pt x="516631" y="628908"/>
                  <a:pt x="526115" y="666461"/>
                </a:cubicBezTo>
                <a:cubicBezTo>
                  <a:pt x="533322" y="697185"/>
                  <a:pt x="547736" y="724117"/>
                  <a:pt x="573909" y="744221"/>
                </a:cubicBezTo>
                <a:cubicBezTo>
                  <a:pt x="510941" y="761290"/>
                  <a:pt x="453285" y="753704"/>
                  <a:pt x="405112" y="707807"/>
                </a:cubicBezTo>
                <a:cubicBezTo>
                  <a:pt x="364145" y="669116"/>
                  <a:pt x="345559" y="618667"/>
                  <a:pt x="337213" y="564045"/>
                </a:cubicBezTo>
                <a:cubicBezTo>
                  <a:pt x="331145" y="524976"/>
                  <a:pt x="334179" y="485527"/>
                  <a:pt x="335317" y="446078"/>
                </a:cubicBezTo>
                <a:cubicBezTo>
                  <a:pt x="335696" y="429008"/>
                  <a:pt x="337972" y="411181"/>
                  <a:pt x="330006" y="394870"/>
                </a:cubicBezTo>
                <a:cubicBezTo>
                  <a:pt x="328489" y="391836"/>
                  <a:pt x="330385" y="389560"/>
                  <a:pt x="332282" y="387663"/>
                </a:cubicBezTo>
                <a:cubicBezTo>
                  <a:pt x="333989" y="385766"/>
                  <a:pt x="335601" y="385577"/>
                  <a:pt x="337119" y="386051"/>
                </a:cubicBezTo>
                <a:close/>
                <a:moveTo>
                  <a:pt x="0" y="329249"/>
                </a:moveTo>
                <a:cubicBezTo>
                  <a:pt x="22000" y="327732"/>
                  <a:pt x="42863" y="331145"/>
                  <a:pt x="64104" y="334559"/>
                </a:cubicBezTo>
                <a:cubicBezTo>
                  <a:pt x="121002" y="344042"/>
                  <a:pt x="176003" y="359215"/>
                  <a:pt x="226832" y="387284"/>
                </a:cubicBezTo>
                <a:cubicBezTo>
                  <a:pt x="250729" y="400561"/>
                  <a:pt x="272350" y="416871"/>
                  <a:pt x="291316" y="436596"/>
                </a:cubicBezTo>
                <a:cubicBezTo>
                  <a:pt x="298902" y="444182"/>
                  <a:pt x="301178" y="451768"/>
                  <a:pt x="299661" y="462768"/>
                </a:cubicBezTo>
                <a:cubicBezTo>
                  <a:pt x="292074" y="510183"/>
                  <a:pt x="291316" y="557219"/>
                  <a:pt x="301557" y="604634"/>
                </a:cubicBezTo>
                <a:cubicBezTo>
                  <a:pt x="309902" y="643703"/>
                  <a:pt x="326213" y="677842"/>
                  <a:pt x="358834" y="702876"/>
                </a:cubicBezTo>
                <a:cubicBezTo>
                  <a:pt x="359972" y="704015"/>
                  <a:pt x="361868" y="704773"/>
                  <a:pt x="361489" y="707428"/>
                </a:cubicBezTo>
                <a:cubicBezTo>
                  <a:pt x="334937" y="704773"/>
                  <a:pt x="309523" y="697187"/>
                  <a:pt x="285246" y="686945"/>
                </a:cubicBezTo>
                <a:cubicBezTo>
                  <a:pt x="185865" y="645599"/>
                  <a:pt x="117588" y="575047"/>
                  <a:pt x="83450" y="472252"/>
                </a:cubicBezTo>
                <a:cubicBezTo>
                  <a:pt x="80415" y="463148"/>
                  <a:pt x="78898" y="453665"/>
                  <a:pt x="75863" y="444940"/>
                </a:cubicBezTo>
                <a:cubicBezTo>
                  <a:pt x="61070" y="399422"/>
                  <a:pt x="43242" y="356560"/>
                  <a:pt x="0" y="329249"/>
                </a:cubicBezTo>
                <a:close/>
                <a:moveTo>
                  <a:pt x="1338992" y="328490"/>
                </a:moveTo>
                <a:cubicBezTo>
                  <a:pt x="1339750" y="328111"/>
                  <a:pt x="1340509" y="328870"/>
                  <a:pt x="1341267" y="328870"/>
                </a:cubicBezTo>
                <a:cubicBezTo>
                  <a:pt x="1341647" y="330766"/>
                  <a:pt x="1340509" y="331525"/>
                  <a:pt x="1339371" y="332284"/>
                </a:cubicBezTo>
                <a:cubicBezTo>
                  <a:pt x="1308267" y="350491"/>
                  <a:pt x="1291577" y="379698"/>
                  <a:pt x="1277922" y="411182"/>
                </a:cubicBezTo>
                <a:cubicBezTo>
                  <a:pt x="1271473" y="425975"/>
                  <a:pt x="1266542" y="441148"/>
                  <a:pt x="1262749" y="456700"/>
                </a:cubicBezTo>
                <a:cubicBezTo>
                  <a:pt x="1230507" y="584150"/>
                  <a:pt x="1115195" y="688083"/>
                  <a:pt x="985089" y="706670"/>
                </a:cubicBezTo>
                <a:cubicBezTo>
                  <a:pt x="983951" y="706670"/>
                  <a:pt x="982434" y="706670"/>
                  <a:pt x="981296" y="707049"/>
                </a:cubicBezTo>
                <a:cubicBezTo>
                  <a:pt x="979778" y="704773"/>
                  <a:pt x="981675" y="703635"/>
                  <a:pt x="982813" y="702877"/>
                </a:cubicBezTo>
                <a:cubicBezTo>
                  <a:pt x="1018848" y="675566"/>
                  <a:pt x="1034780" y="636876"/>
                  <a:pt x="1042365" y="594013"/>
                </a:cubicBezTo>
                <a:cubicBezTo>
                  <a:pt x="1050332" y="548494"/>
                  <a:pt x="1048435" y="502597"/>
                  <a:pt x="1041607" y="457079"/>
                </a:cubicBezTo>
                <a:cubicBezTo>
                  <a:pt x="1040469" y="450631"/>
                  <a:pt x="1041986" y="446458"/>
                  <a:pt x="1046159" y="441527"/>
                </a:cubicBezTo>
                <a:cubicBezTo>
                  <a:pt x="1079159" y="403974"/>
                  <a:pt x="1121264" y="380457"/>
                  <a:pt x="1167161" y="363388"/>
                </a:cubicBezTo>
                <a:cubicBezTo>
                  <a:pt x="1217610" y="344421"/>
                  <a:pt x="1269956" y="333801"/>
                  <a:pt x="1323819" y="328870"/>
                </a:cubicBezTo>
                <a:cubicBezTo>
                  <a:pt x="1328750" y="328490"/>
                  <a:pt x="1334061" y="328490"/>
                  <a:pt x="1338992" y="328490"/>
                </a:cubicBezTo>
                <a:close/>
                <a:moveTo>
                  <a:pt x="673290" y="306868"/>
                </a:moveTo>
                <a:cubicBezTo>
                  <a:pt x="721084" y="388042"/>
                  <a:pt x="769636" y="466182"/>
                  <a:pt x="786706" y="558356"/>
                </a:cubicBezTo>
                <a:cubicBezTo>
                  <a:pt x="793913" y="597805"/>
                  <a:pt x="795431" y="637634"/>
                  <a:pt x="781775" y="675945"/>
                </a:cubicBezTo>
                <a:cubicBezTo>
                  <a:pt x="763568" y="726774"/>
                  <a:pt x="726015" y="757119"/>
                  <a:pt x="675565" y="773050"/>
                </a:cubicBezTo>
                <a:cubicBezTo>
                  <a:pt x="673669" y="773809"/>
                  <a:pt x="671393" y="774188"/>
                  <a:pt x="669876" y="773809"/>
                </a:cubicBezTo>
                <a:cubicBezTo>
                  <a:pt x="609943" y="751050"/>
                  <a:pt x="568218" y="711980"/>
                  <a:pt x="557976" y="645979"/>
                </a:cubicBezTo>
                <a:cubicBezTo>
                  <a:pt x="551148" y="601219"/>
                  <a:pt x="558735" y="557977"/>
                  <a:pt x="571253" y="515114"/>
                </a:cubicBezTo>
                <a:cubicBezTo>
                  <a:pt x="588701" y="455182"/>
                  <a:pt x="619047" y="401318"/>
                  <a:pt x="649771" y="347835"/>
                </a:cubicBezTo>
                <a:cubicBezTo>
                  <a:pt x="656599" y="334558"/>
                  <a:pt x="664186" y="321662"/>
                  <a:pt x="673290" y="306868"/>
                </a:cubicBezTo>
                <a:close/>
                <a:moveTo>
                  <a:pt x="1168347" y="218772"/>
                </a:moveTo>
                <a:cubicBezTo>
                  <a:pt x="1170101" y="220005"/>
                  <a:pt x="1170765" y="222660"/>
                  <a:pt x="1170575" y="227212"/>
                </a:cubicBezTo>
                <a:cubicBezTo>
                  <a:pt x="1170575" y="248833"/>
                  <a:pt x="1169058" y="270075"/>
                  <a:pt x="1161851" y="290558"/>
                </a:cubicBezTo>
                <a:cubicBezTo>
                  <a:pt x="1156540" y="306110"/>
                  <a:pt x="1147816" y="318248"/>
                  <a:pt x="1133023" y="326973"/>
                </a:cubicBezTo>
                <a:cubicBezTo>
                  <a:pt x="1101918" y="345938"/>
                  <a:pt x="1070056" y="365283"/>
                  <a:pt x="1042365" y="392974"/>
                </a:cubicBezTo>
                <a:cubicBezTo>
                  <a:pt x="1043124" y="377042"/>
                  <a:pt x="1045021" y="363387"/>
                  <a:pt x="1047297" y="349732"/>
                </a:cubicBezTo>
                <a:cubicBezTo>
                  <a:pt x="1050711" y="331524"/>
                  <a:pt x="1050711" y="331524"/>
                  <a:pt x="1032503" y="337593"/>
                </a:cubicBezTo>
                <a:cubicBezTo>
                  <a:pt x="980157" y="355421"/>
                  <a:pt x="931605" y="380836"/>
                  <a:pt x="884948" y="410422"/>
                </a:cubicBezTo>
                <a:cubicBezTo>
                  <a:pt x="871672" y="418767"/>
                  <a:pt x="859155" y="427871"/>
                  <a:pt x="845879" y="436595"/>
                </a:cubicBezTo>
                <a:cubicBezTo>
                  <a:pt x="842086" y="439250"/>
                  <a:pt x="839051" y="442285"/>
                  <a:pt x="834499" y="437354"/>
                </a:cubicBezTo>
                <a:cubicBezTo>
                  <a:pt x="829948" y="432422"/>
                  <a:pt x="834879" y="429767"/>
                  <a:pt x="837155" y="427112"/>
                </a:cubicBezTo>
                <a:cubicBezTo>
                  <a:pt x="895949" y="355421"/>
                  <a:pt x="968019" y="300041"/>
                  <a:pt x="1051090" y="259454"/>
                </a:cubicBezTo>
                <a:cubicBezTo>
                  <a:pt x="1085987" y="242384"/>
                  <a:pt x="1122402" y="229109"/>
                  <a:pt x="1159575" y="218867"/>
                </a:cubicBezTo>
                <a:cubicBezTo>
                  <a:pt x="1163747" y="217729"/>
                  <a:pt x="1166592" y="217539"/>
                  <a:pt x="1168347" y="218772"/>
                </a:cubicBezTo>
                <a:close/>
                <a:moveTo>
                  <a:pt x="167185" y="216164"/>
                </a:moveTo>
                <a:cubicBezTo>
                  <a:pt x="169176" y="215738"/>
                  <a:pt x="171831" y="216591"/>
                  <a:pt x="174486" y="217349"/>
                </a:cubicBezTo>
                <a:cubicBezTo>
                  <a:pt x="226074" y="231005"/>
                  <a:pt x="275006" y="251109"/>
                  <a:pt x="320903" y="277661"/>
                </a:cubicBezTo>
                <a:cubicBezTo>
                  <a:pt x="386146" y="315214"/>
                  <a:pt x="443802" y="362249"/>
                  <a:pt x="492734" y="419905"/>
                </a:cubicBezTo>
                <a:cubicBezTo>
                  <a:pt x="495010" y="422940"/>
                  <a:pt x="497287" y="425974"/>
                  <a:pt x="499941" y="428629"/>
                </a:cubicBezTo>
                <a:cubicBezTo>
                  <a:pt x="502217" y="431285"/>
                  <a:pt x="502597" y="433940"/>
                  <a:pt x="499941" y="436595"/>
                </a:cubicBezTo>
                <a:cubicBezTo>
                  <a:pt x="497287" y="439250"/>
                  <a:pt x="495010" y="439630"/>
                  <a:pt x="491976" y="437354"/>
                </a:cubicBezTo>
                <a:cubicBezTo>
                  <a:pt x="482493" y="430526"/>
                  <a:pt x="473010" y="424078"/>
                  <a:pt x="463527" y="417629"/>
                </a:cubicBezTo>
                <a:cubicBezTo>
                  <a:pt x="411561" y="383491"/>
                  <a:pt x="357318" y="354663"/>
                  <a:pt x="298144" y="334938"/>
                </a:cubicBezTo>
                <a:cubicBezTo>
                  <a:pt x="284489" y="330386"/>
                  <a:pt x="284489" y="330386"/>
                  <a:pt x="287144" y="344042"/>
                </a:cubicBezTo>
                <a:cubicBezTo>
                  <a:pt x="289420" y="358835"/>
                  <a:pt x="291317" y="373249"/>
                  <a:pt x="292455" y="391077"/>
                </a:cubicBezTo>
                <a:cubicBezTo>
                  <a:pt x="261351" y="361111"/>
                  <a:pt x="226453" y="341007"/>
                  <a:pt x="192314" y="319386"/>
                </a:cubicBezTo>
                <a:cubicBezTo>
                  <a:pt x="183590" y="313696"/>
                  <a:pt x="179039" y="304213"/>
                  <a:pt x="174866" y="294731"/>
                </a:cubicBezTo>
                <a:cubicBezTo>
                  <a:pt x="165383" y="271592"/>
                  <a:pt x="163487" y="247316"/>
                  <a:pt x="163866" y="222660"/>
                </a:cubicBezTo>
                <a:cubicBezTo>
                  <a:pt x="163866" y="218298"/>
                  <a:pt x="165194" y="216591"/>
                  <a:pt x="167185" y="216164"/>
                </a:cubicBezTo>
                <a:close/>
                <a:moveTo>
                  <a:pt x="364902" y="94451"/>
                </a:moveTo>
                <a:cubicBezTo>
                  <a:pt x="424456" y="116072"/>
                  <a:pt x="477560" y="148314"/>
                  <a:pt x="524217" y="191177"/>
                </a:cubicBezTo>
                <a:cubicBezTo>
                  <a:pt x="527251" y="193832"/>
                  <a:pt x="531044" y="196108"/>
                  <a:pt x="528009" y="202177"/>
                </a:cubicBezTo>
                <a:cubicBezTo>
                  <a:pt x="510182" y="238592"/>
                  <a:pt x="509802" y="277661"/>
                  <a:pt x="512837" y="316731"/>
                </a:cubicBezTo>
                <a:cubicBezTo>
                  <a:pt x="514733" y="342524"/>
                  <a:pt x="519664" y="367939"/>
                  <a:pt x="527630" y="392595"/>
                </a:cubicBezTo>
                <a:cubicBezTo>
                  <a:pt x="528768" y="396009"/>
                  <a:pt x="530665" y="400940"/>
                  <a:pt x="526872" y="402836"/>
                </a:cubicBezTo>
                <a:cubicBezTo>
                  <a:pt x="522699" y="405112"/>
                  <a:pt x="519664" y="400940"/>
                  <a:pt x="517010" y="397526"/>
                </a:cubicBezTo>
                <a:cubicBezTo>
                  <a:pt x="506389" y="383491"/>
                  <a:pt x="495768" y="369076"/>
                  <a:pt x="485147" y="355042"/>
                </a:cubicBezTo>
                <a:cubicBezTo>
                  <a:pt x="455939" y="316352"/>
                  <a:pt x="418007" y="289041"/>
                  <a:pt x="375903" y="266661"/>
                </a:cubicBezTo>
                <a:cubicBezTo>
                  <a:pt x="367937" y="262488"/>
                  <a:pt x="363765" y="256799"/>
                  <a:pt x="361868" y="248075"/>
                </a:cubicBezTo>
                <a:cubicBezTo>
                  <a:pt x="356557" y="221523"/>
                  <a:pt x="354282" y="194211"/>
                  <a:pt x="355040" y="165763"/>
                </a:cubicBezTo>
                <a:cubicBezTo>
                  <a:pt x="354282" y="143762"/>
                  <a:pt x="356937" y="121003"/>
                  <a:pt x="358834" y="98244"/>
                </a:cubicBezTo>
                <a:cubicBezTo>
                  <a:pt x="359213" y="93313"/>
                  <a:pt x="360351" y="92555"/>
                  <a:pt x="364902" y="94451"/>
                </a:cubicBezTo>
                <a:close/>
                <a:moveTo>
                  <a:pt x="985088" y="91132"/>
                </a:moveTo>
                <a:cubicBezTo>
                  <a:pt x="987364" y="92649"/>
                  <a:pt x="987743" y="97296"/>
                  <a:pt x="988502" y="106589"/>
                </a:cubicBezTo>
                <a:cubicBezTo>
                  <a:pt x="992295" y="150969"/>
                  <a:pt x="993433" y="195349"/>
                  <a:pt x="985088" y="239350"/>
                </a:cubicBezTo>
                <a:cubicBezTo>
                  <a:pt x="982812" y="251489"/>
                  <a:pt x="977501" y="259075"/>
                  <a:pt x="966122" y="264765"/>
                </a:cubicBezTo>
                <a:cubicBezTo>
                  <a:pt x="909604" y="292835"/>
                  <a:pt x="867120" y="336456"/>
                  <a:pt x="832223" y="388423"/>
                </a:cubicBezTo>
                <a:cubicBezTo>
                  <a:pt x="828809" y="394492"/>
                  <a:pt x="823878" y="400561"/>
                  <a:pt x="814395" y="404733"/>
                </a:cubicBezTo>
                <a:cubicBezTo>
                  <a:pt x="819326" y="384250"/>
                  <a:pt x="825774" y="366043"/>
                  <a:pt x="828809" y="346698"/>
                </a:cubicBezTo>
                <a:cubicBezTo>
                  <a:pt x="835257" y="308386"/>
                  <a:pt x="837534" y="269696"/>
                  <a:pt x="829947" y="231385"/>
                </a:cubicBezTo>
                <a:cubicBezTo>
                  <a:pt x="828050" y="221522"/>
                  <a:pt x="825774" y="211281"/>
                  <a:pt x="820464" y="202556"/>
                </a:cubicBezTo>
                <a:cubicBezTo>
                  <a:pt x="815533" y="194212"/>
                  <a:pt x="818188" y="189660"/>
                  <a:pt x="824636" y="183970"/>
                </a:cubicBezTo>
                <a:cubicBezTo>
                  <a:pt x="868258" y="145659"/>
                  <a:pt x="916431" y="115313"/>
                  <a:pt x="970295" y="94451"/>
                </a:cubicBezTo>
                <a:cubicBezTo>
                  <a:pt x="978640" y="91227"/>
                  <a:pt x="982812" y="89614"/>
                  <a:pt x="985088" y="91132"/>
                </a:cubicBezTo>
                <a:close/>
                <a:moveTo>
                  <a:pt x="670254" y="0"/>
                </a:moveTo>
                <a:cubicBezTo>
                  <a:pt x="671013" y="380"/>
                  <a:pt x="671771" y="380"/>
                  <a:pt x="672151" y="759"/>
                </a:cubicBezTo>
                <a:cubicBezTo>
                  <a:pt x="710841" y="65622"/>
                  <a:pt x="750669" y="130106"/>
                  <a:pt x="774566" y="202556"/>
                </a:cubicBezTo>
                <a:cubicBezTo>
                  <a:pt x="788980" y="246178"/>
                  <a:pt x="798464" y="290179"/>
                  <a:pt x="795808" y="336456"/>
                </a:cubicBezTo>
                <a:cubicBezTo>
                  <a:pt x="794291" y="361111"/>
                  <a:pt x="788980" y="384629"/>
                  <a:pt x="777601" y="407009"/>
                </a:cubicBezTo>
                <a:cubicBezTo>
                  <a:pt x="776463" y="409664"/>
                  <a:pt x="775705" y="413078"/>
                  <a:pt x="771532" y="414595"/>
                </a:cubicBezTo>
                <a:cubicBezTo>
                  <a:pt x="769635" y="408906"/>
                  <a:pt x="767738" y="403216"/>
                  <a:pt x="766221" y="397526"/>
                </a:cubicBezTo>
                <a:cubicBezTo>
                  <a:pt x="746497" y="334180"/>
                  <a:pt x="712738" y="277282"/>
                  <a:pt x="680116" y="220384"/>
                </a:cubicBezTo>
                <a:cubicBezTo>
                  <a:pt x="671013" y="204453"/>
                  <a:pt x="670633" y="204453"/>
                  <a:pt x="661909" y="220005"/>
                </a:cubicBezTo>
                <a:cubicBezTo>
                  <a:pt x="628529" y="278420"/>
                  <a:pt x="594011" y="336076"/>
                  <a:pt x="574286" y="400940"/>
                </a:cubicBezTo>
                <a:cubicBezTo>
                  <a:pt x="572769" y="405871"/>
                  <a:pt x="572390" y="411181"/>
                  <a:pt x="568217" y="415354"/>
                </a:cubicBezTo>
                <a:cubicBezTo>
                  <a:pt x="552286" y="387664"/>
                  <a:pt x="545837" y="357697"/>
                  <a:pt x="545079" y="326214"/>
                </a:cubicBezTo>
                <a:cubicBezTo>
                  <a:pt x="544320" y="284110"/>
                  <a:pt x="553045" y="243902"/>
                  <a:pt x="566321" y="204453"/>
                </a:cubicBezTo>
                <a:cubicBezTo>
                  <a:pt x="583769" y="151728"/>
                  <a:pt x="640288" y="40967"/>
                  <a:pt x="67025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 name="Google Shape;21;p49"/>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spTree>
      <p:nvGrpSpPr>
        <p:cNvPr id="22" name="Shape 22"/>
        <p:cNvGrpSpPr/>
        <p:nvPr/>
      </p:nvGrpSpPr>
      <p:grpSpPr>
        <a:xfrm>
          <a:off x="0" y="0"/>
          <a:ext cx="0" cy="0"/>
          <a:chOff x="0" y="0"/>
          <a:chExt cx="0" cy="0"/>
        </a:xfrm>
      </p:grpSpPr>
      <p:cxnSp>
        <p:nvCxnSpPr>
          <p:cNvPr id="23" name="Google Shape;23;p50"/>
          <p:cNvCxnSpPr/>
          <p:nvPr/>
        </p:nvCxnSpPr>
        <p:spPr>
          <a:xfrm flipH="1" rot="10800000">
            <a:off x="0" y="6662419"/>
            <a:ext cx="12192000" cy="31116"/>
          </a:xfrm>
          <a:prstGeom prst="straightConnector1">
            <a:avLst/>
          </a:prstGeom>
          <a:noFill/>
          <a:ln cap="flat" cmpd="sng" w="12700">
            <a:solidFill>
              <a:schemeClr val="accent1"/>
            </a:solidFill>
            <a:prstDash val="solid"/>
            <a:miter lim="800000"/>
            <a:headEnd len="sm" w="sm" type="none"/>
            <a:tailEnd len="sm" w="sm" type="none"/>
          </a:ln>
        </p:spPr>
      </p:cxnSp>
      <p:grpSp>
        <p:nvGrpSpPr>
          <p:cNvPr id="24" name="Google Shape;24;p50"/>
          <p:cNvGrpSpPr/>
          <p:nvPr/>
        </p:nvGrpSpPr>
        <p:grpSpPr>
          <a:xfrm>
            <a:off x="10807881" y="5283109"/>
            <a:ext cx="1020146" cy="1450516"/>
            <a:chOff x="3683187" y="1128"/>
            <a:chExt cx="2755348" cy="3917747"/>
          </a:xfrm>
        </p:grpSpPr>
        <p:sp>
          <p:nvSpPr>
            <p:cNvPr id="25" name="Google Shape;25;p50"/>
            <p:cNvSpPr/>
            <p:nvPr/>
          </p:nvSpPr>
          <p:spPr>
            <a:xfrm>
              <a:off x="3695589" y="1128"/>
              <a:ext cx="2731601" cy="3905512"/>
            </a:xfrm>
            <a:custGeom>
              <a:rect b="b" l="l" r="r" t="t"/>
              <a:pathLst>
                <a:path extrusionOk="0" h="3905512" w="2731600">
                  <a:moveTo>
                    <a:pt x="2733443" y="3392249"/>
                  </a:moveTo>
                  <a:cubicBezTo>
                    <a:pt x="2731831" y="3312269"/>
                    <a:pt x="2696033" y="3248091"/>
                    <a:pt x="2622825" y="3208100"/>
                  </a:cubicBezTo>
                  <a:cubicBezTo>
                    <a:pt x="2597347" y="3194232"/>
                    <a:pt x="2571869" y="3180042"/>
                    <a:pt x="2544779" y="3170045"/>
                  </a:cubicBezTo>
                  <a:cubicBezTo>
                    <a:pt x="2500273" y="3153275"/>
                    <a:pt x="2480278" y="3119089"/>
                    <a:pt x="2471571" y="3075551"/>
                  </a:cubicBezTo>
                  <a:cubicBezTo>
                    <a:pt x="2470603" y="3071359"/>
                    <a:pt x="2469636" y="3067166"/>
                    <a:pt x="2468991" y="3062974"/>
                  </a:cubicBezTo>
                  <a:cubicBezTo>
                    <a:pt x="2456090" y="2978478"/>
                    <a:pt x="2444158" y="2894305"/>
                    <a:pt x="2444803" y="2808519"/>
                  </a:cubicBezTo>
                  <a:cubicBezTo>
                    <a:pt x="2445125" y="2738213"/>
                    <a:pt x="2448028" y="2667907"/>
                    <a:pt x="2441900" y="2597602"/>
                  </a:cubicBezTo>
                  <a:cubicBezTo>
                    <a:pt x="2437385" y="2546969"/>
                    <a:pt x="2426743" y="2497949"/>
                    <a:pt x="2404813" y="2451830"/>
                  </a:cubicBezTo>
                  <a:cubicBezTo>
                    <a:pt x="2389977" y="2422483"/>
                    <a:pt x="2373207" y="2394748"/>
                    <a:pt x="2345149" y="2375720"/>
                  </a:cubicBezTo>
                  <a:cubicBezTo>
                    <a:pt x="2337409" y="2370560"/>
                    <a:pt x="2334507" y="2361852"/>
                    <a:pt x="2335797" y="2353145"/>
                  </a:cubicBezTo>
                  <a:cubicBezTo>
                    <a:pt x="2340957" y="2322507"/>
                    <a:pt x="2336442" y="2291224"/>
                    <a:pt x="2340312" y="2260264"/>
                  </a:cubicBezTo>
                  <a:cubicBezTo>
                    <a:pt x="2336442" y="2238011"/>
                    <a:pt x="2328702" y="2217048"/>
                    <a:pt x="2320639" y="2196086"/>
                  </a:cubicBezTo>
                  <a:cubicBezTo>
                    <a:pt x="2314512" y="2180605"/>
                    <a:pt x="2313544" y="2165125"/>
                    <a:pt x="2319994" y="2149323"/>
                  </a:cubicBezTo>
                  <a:cubicBezTo>
                    <a:pt x="2324509" y="2138358"/>
                    <a:pt x="2326444" y="2126747"/>
                    <a:pt x="2327089" y="2114815"/>
                  </a:cubicBezTo>
                  <a:cubicBezTo>
                    <a:pt x="2331927" y="2081920"/>
                    <a:pt x="2329024" y="2049669"/>
                    <a:pt x="2320962" y="2017741"/>
                  </a:cubicBezTo>
                  <a:cubicBezTo>
                    <a:pt x="2315157" y="1994199"/>
                    <a:pt x="2310319" y="1970011"/>
                    <a:pt x="2292259" y="1952273"/>
                  </a:cubicBezTo>
                  <a:cubicBezTo>
                    <a:pt x="2280326" y="1940341"/>
                    <a:pt x="2275489" y="1928086"/>
                    <a:pt x="2280326" y="1911960"/>
                  </a:cubicBezTo>
                  <a:cubicBezTo>
                    <a:pt x="2281939" y="1884225"/>
                    <a:pt x="2285486" y="1856490"/>
                    <a:pt x="2287099" y="1828755"/>
                  </a:cubicBezTo>
                  <a:cubicBezTo>
                    <a:pt x="2290001" y="1771026"/>
                    <a:pt x="2281939" y="1714266"/>
                    <a:pt x="2270651" y="1657828"/>
                  </a:cubicBezTo>
                  <a:cubicBezTo>
                    <a:pt x="2260331" y="1606550"/>
                    <a:pt x="2242916" y="1557529"/>
                    <a:pt x="2211956" y="1514637"/>
                  </a:cubicBezTo>
                  <a:cubicBezTo>
                    <a:pt x="2210343" y="1512702"/>
                    <a:pt x="2137457" y="1420143"/>
                    <a:pt x="2086179" y="1393698"/>
                  </a:cubicBezTo>
                  <a:cubicBezTo>
                    <a:pt x="2059412" y="1379830"/>
                    <a:pt x="2031031" y="1369833"/>
                    <a:pt x="2002651" y="1360803"/>
                  </a:cubicBezTo>
                  <a:cubicBezTo>
                    <a:pt x="1979108" y="1354352"/>
                    <a:pt x="1918800" y="1333712"/>
                    <a:pt x="1911705" y="1330810"/>
                  </a:cubicBezTo>
                  <a:cubicBezTo>
                    <a:pt x="1837852" y="1299527"/>
                    <a:pt x="1761096" y="1273727"/>
                    <a:pt x="1699176" y="1219869"/>
                  </a:cubicBezTo>
                  <a:cubicBezTo>
                    <a:pt x="1694983" y="1216321"/>
                    <a:pt x="1690146" y="1214709"/>
                    <a:pt x="1684663" y="1215031"/>
                  </a:cubicBezTo>
                  <a:cubicBezTo>
                    <a:pt x="1684663" y="1214709"/>
                    <a:pt x="1684986" y="1214709"/>
                    <a:pt x="1684986" y="1214386"/>
                  </a:cubicBezTo>
                  <a:cubicBezTo>
                    <a:pt x="1683696" y="1204066"/>
                    <a:pt x="1678858" y="1195036"/>
                    <a:pt x="1675633" y="1185361"/>
                  </a:cubicBezTo>
                  <a:cubicBezTo>
                    <a:pt x="1662410" y="1149241"/>
                    <a:pt x="1646930" y="1112798"/>
                    <a:pt x="1664990" y="1073775"/>
                  </a:cubicBezTo>
                  <a:cubicBezTo>
                    <a:pt x="1668860" y="1065712"/>
                    <a:pt x="1674988" y="1058617"/>
                    <a:pt x="1678213" y="1047330"/>
                  </a:cubicBezTo>
                  <a:cubicBezTo>
                    <a:pt x="1678536" y="1058940"/>
                    <a:pt x="1677890" y="1068615"/>
                    <a:pt x="1680148" y="1077645"/>
                  </a:cubicBezTo>
                  <a:cubicBezTo>
                    <a:pt x="1684018" y="1104090"/>
                    <a:pt x="1688211" y="1130858"/>
                    <a:pt x="1700788" y="1154723"/>
                  </a:cubicBezTo>
                  <a:cubicBezTo>
                    <a:pt x="1714333" y="1179878"/>
                    <a:pt x="1734006" y="1182781"/>
                    <a:pt x="1751099" y="1173751"/>
                  </a:cubicBezTo>
                  <a:cubicBezTo>
                    <a:pt x="1764966" y="1166011"/>
                    <a:pt x="1774319" y="1153111"/>
                    <a:pt x="1776254" y="1136663"/>
                  </a:cubicBezTo>
                  <a:cubicBezTo>
                    <a:pt x="1776899" y="1131180"/>
                    <a:pt x="1778189" y="1126343"/>
                    <a:pt x="1780446" y="1121505"/>
                  </a:cubicBezTo>
                  <a:cubicBezTo>
                    <a:pt x="1781091" y="1094093"/>
                    <a:pt x="1782382" y="1067002"/>
                    <a:pt x="1778834" y="1039912"/>
                  </a:cubicBezTo>
                  <a:cubicBezTo>
                    <a:pt x="1773996" y="1001534"/>
                    <a:pt x="1775931" y="963156"/>
                    <a:pt x="1785929" y="925423"/>
                  </a:cubicBezTo>
                  <a:cubicBezTo>
                    <a:pt x="1788832" y="911233"/>
                    <a:pt x="1793669" y="897688"/>
                    <a:pt x="1798184" y="884143"/>
                  </a:cubicBezTo>
                  <a:cubicBezTo>
                    <a:pt x="1808504" y="853183"/>
                    <a:pt x="1819469" y="822545"/>
                    <a:pt x="1824629" y="790295"/>
                  </a:cubicBezTo>
                  <a:cubicBezTo>
                    <a:pt x="1825919" y="782555"/>
                    <a:pt x="1828822" y="774492"/>
                    <a:pt x="1821727" y="767719"/>
                  </a:cubicBezTo>
                  <a:cubicBezTo>
                    <a:pt x="1824952" y="745467"/>
                    <a:pt x="1826887" y="723214"/>
                    <a:pt x="1821727" y="700639"/>
                  </a:cubicBezTo>
                  <a:cubicBezTo>
                    <a:pt x="1819469" y="689996"/>
                    <a:pt x="1815277" y="680966"/>
                    <a:pt x="1805924" y="675806"/>
                  </a:cubicBezTo>
                  <a:cubicBezTo>
                    <a:pt x="1797217" y="670969"/>
                    <a:pt x="1796249" y="664841"/>
                    <a:pt x="1798507" y="655811"/>
                  </a:cubicBezTo>
                  <a:cubicBezTo>
                    <a:pt x="1804312" y="632591"/>
                    <a:pt x="1805279" y="609048"/>
                    <a:pt x="1798507" y="585828"/>
                  </a:cubicBezTo>
                  <a:cubicBezTo>
                    <a:pt x="1795604" y="575185"/>
                    <a:pt x="1796572" y="566478"/>
                    <a:pt x="1801732" y="556802"/>
                  </a:cubicBezTo>
                  <a:cubicBezTo>
                    <a:pt x="1811729" y="538420"/>
                    <a:pt x="1810762" y="520360"/>
                    <a:pt x="1795927" y="504879"/>
                  </a:cubicBezTo>
                  <a:cubicBezTo>
                    <a:pt x="1787864" y="496817"/>
                    <a:pt x="1786896" y="488109"/>
                    <a:pt x="1787542" y="477144"/>
                  </a:cubicBezTo>
                  <a:cubicBezTo>
                    <a:pt x="1789476" y="449409"/>
                    <a:pt x="1787542" y="421674"/>
                    <a:pt x="1769159" y="399098"/>
                  </a:cubicBezTo>
                  <a:cubicBezTo>
                    <a:pt x="1760451" y="388456"/>
                    <a:pt x="1754969" y="376846"/>
                    <a:pt x="1750131" y="364268"/>
                  </a:cubicBezTo>
                  <a:cubicBezTo>
                    <a:pt x="1739166" y="333953"/>
                    <a:pt x="1721751" y="308798"/>
                    <a:pt x="1692081" y="293962"/>
                  </a:cubicBezTo>
                  <a:cubicBezTo>
                    <a:pt x="1682728" y="289447"/>
                    <a:pt x="1676923" y="283320"/>
                    <a:pt x="1672408" y="273967"/>
                  </a:cubicBezTo>
                  <a:cubicBezTo>
                    <a:pt x="1662733" y="253327"/>
                    <a:pt x="1650800" y="233654"/>
                    <a:pt x="1628548" y="224302"/>
                  </a:cubicBezTo>
                  <a:cubicBezTo>
                    <a:pt x="1616937" y="219464"/>
                    <a:pt x="1614680" y="213337"/>
                    <a:pt x="1616292" y="201082"/>
                  </a:cubicBezTo>
                  <a:cubicBezTo>
                    <a:pt x="1625000" y="134646"/>
                    <a:pt x="1606617" y="98848"/>
                    <a:pt x="1549212" y="67243"/>
                  </a:cubicBezTo>
                  <a:cubicBezTo>
                    <a:pt x="1545019" y="64985"/>
                    <a:pt x="1541149" y="62728"/>
                    <a:pt x="1539214" y="57568"/>
                  </a:cubicBezTo>
                  <a:cubicBezTo>
                    <a:pt x="1531797" y="36927"/>
                    <a:pt x="1515671" y="24350"/>
                    <a:pt x="1496321" y="16287"/>
                  </a:cubicBezTo>
                  <a:cubicBezTo>
                    <a:pt x="1444721" y="-5643"/>
                    <a:pt x="1393120" y="-5320"/>
                    <a:pt x="1341520" y="16610"/>
                  </a:cubicBezTo>
                  <a:cubicBezTo>
                    <a:pt x="1328620" y="22092"/>
                    <a:pt x="1316687" y="29832"/>
                    <a:pt x="1308624" y="41765"/>
                  </a:cubicBezTo>
                  <a:cubicBezTo>
                    <a:pt x="1302819" y="50150"/>
                    <a:pt x="1295724" y="55310"/>
                    <a:pt x="1286694" y="59825"/>
                  </a:cubicBezTo>
                  <a:cubicBezTo>
                    <a:pt x="1240899" y="81110"/>
                    <a:pt x="1220259" y="118843"/>
                    <a:pt x="1222839" y="169799"/>
                  </a:cubicBezTo>
                  <a:cubicBezTo>
                    <a:pt x="1223484" y="179474"/>
                    <a:pt x="1224129" y="189149"/>
                    <a:pt x="1225419" y="198824"/>
                  </a:cubicBezTo>
                  <a:cubicBezTo>
                    <a:pt x="1226064" y="204629"/>
                    <a:pt x="1224451" y="207854"/>
                    <a:pt x="1218969" y="210112"/>
                  </a:cubicBezTo>
                  <a:cubicBezTo>
                    <a:pt x="1193491" y="219787"/>
                    <a:pt x="1178978" y="240104"/>
                    <a:pt x="1168336" y="263647"/>
                  </a:cubicBezTo>
                  <a:cubicBezTo>
                    <a:pt x="1164466" y="272355"/>
                    <a:pt x="1158661" y="278160"/>
                    <a:pt x="1149953" y="282352"/>
                  </a:cubicBezTo>
                  <a:cubicBezTo>
                    <a:pt x="1129313" y="292672"/>
                    <a:pt x="1113188" y="308475"/>
                    <a:pt x="1102545" y="329115"/>
                  </a:cubicBezTo>
                  <a:cubicBezTo>
                    <a:pt x="1090290" y="352013"/>
                    <a:pt x="1082227" y="376846"/>
                    <a:pt x="1066425" y="398453"/>
                  </a:cubicBezTo>
                  <a:cubicBezTo>
                    <a:pt x="1051589" y="418449"/>
                    <a:pt x="1053202" y="444249"/>
                    <a:pt x="1054170" y="468759"/>
                  </a:cubicBezTo>
                  <a:cubicBezTo>
                    <a:pt x="1054492" y="476822"/>
                    <a:pt x="1054815" y="484562"/>
                    <a:pt x="1048042" y="491012"/>
                  </a:cubicBezTo>
                  <a:cubicBezTo>
                    <a:pt x="1030304" y="508749"/>
                    <a:pt x="1029982" y="529067"/>
                    <a:pt x="1041592" y="550030"/>
                  </a:cubicBezTo>
                  <a:cubicBezTo>
                    <a:pt x="1045139" y="556480"/>
                    <a:pt x="1046429" y="562608"/>
                    <a:pt x="1044172" y="570025"/>
                  </a:cubicBezTo>
                  <a:cubicBezTo>
                    <a:pt x="1036432" y="595180"/>
                    <a:pt x="1036432" y="620981"/>
                    <a:pt x="1043204" y="646458"/>
                  </a:cubicBezTo>
                  <a:cubicBezTo>
                    <a:pt x="1045139" y="653876"/>
                    <a:pt x="1044817" y="660003"/>
                    <a:pt x="1037077" y="664196"/>
                  </a:cubicBezTo>
                  <a:cubicBezTo>
                    <a:pt x="1025144" y="670646"/>
                    <a:pt x="1021274" y="682256"/>
                    <a:pt x="1018694" y="694834"/>
                  </a:cubicBezTo>
                  <a:cubicBezTo>
                    <a:pt x="1014824" y="714829"/>
                    <a:pt x="1015792" y="734179"/>
                    <a:pt x="1019984" y="753852"/>
                  </a:cubicBezTo>
                  <a:cubicBezTo>
                    <a:pt x="1022242" y="764817"/>
                    <a:pt x="1026112" y="775460"/>
                    <a:pt x="1025144" y="787070"/>
                  </a:cubicBezTo>
                  <a:cubicBezTo>
                    <a:pt x="1019984" y="791262"/>
                    <a:pt x="1019017" y="796422"/>
                    <a:pt x="1020952" y="802872"/>
                  </a:cubicBezTo>
                  <a:cubicBezTo>
                    <a:pt x="1024177" y="812547"/>
                    <a:pt x="1026757" y="822545"/>
                    <a:pt x="1029659" y="832220"/>
                  </a:cubicBezTo>
                  <a:cubicBezTo>
                    <a:pt x="1038689" y="861245"/>
                    <a:pt x="1051267" y="889303"/>
                    <a:pt x="1056427" y="919618"/>
                  </a:cubicBezTo>
                  <a:cubicBezTo>
                    <a:pt x="1066747" y="952514"/>
                    <a:pt x="1066102" y="986054"/>
                    <a:pt x="1063845" y="1019917"/>
                  </a:cubicBezTo>
                  <a:cubicBezTo>
                    <a:pt x="1061587" y="1052812"/>
                    <a:pt x="1053525" y="1085707"/>
                    <a:pt x="1063522" y="1118925"/>
                  </a:cubicBezTo>
                  <a:cubicBezTo>
                    <a:pt x="1066102" y="1125375"/>
                    <a:pt x="1066102" y="1132793"/>
                    <a:pt x="1068682" y="1138920"/>
                  </a:cubicBezTo>
                  <a:cubicBezTo>
                    <a:pt x="1075777" y="1155046"/>
                    <a:pt x="1085452" y="1167301"/>
                    <a:pt x="1104802" y="1168591"/>
                  </a:cubicBezTo>
                  <a:cubicBezTo>
                    <a:pt x="1123508" y="1169881"/>
                    <a:pt x="1134473" y="1159883"/>
                    <a:pt x="1142213" y="1144081"/>
                  </a:cubicBezTo>
                  <a:cubicBezTo>
                    <a:pt x="1151888" y="1124085"/>
                    <a:pt x="1156726" y="1102800"/>
                    <a:pt x="1159306" y="1080870"/>
                  </a:cubicBezTo>
                  <a:cubicBezTo>
                    <a:pt x="1158661" y="1067970"/>
                    <a:pt x="1167046" y="1056360"/>
                    <a:pt x="1164788" y="1043460"/>
                  </a:cubicBezTo>
                  <a:cubicBezTo>
                    <a:pt x="1169948" y="1053135"/>
                    <a:pt x="1177043" y="1061520"/>
                    <a:pt x="1181558" y="1071195"/>
                  </a:cubicBezTo>
                  <a:cubicBezTo>
                    <a:pt x="1184138" y="1078290"/>
                    <a:pt x="1184138" y="1086030"/>
                    <a:pt x="1184783" y="1093448"/>
                  </a:cubicBezTo>
                  <a:cubicBezTo>
                    <a:pt x="1187686" y="1135373"/>
                    <a:pt x="1172851" y="1172461"/>
                    <a:pt x="1153500" y="1208259"/>
                  </a:cubicBezTo>
                  <a:cubicBezTo>
                    <a:pt x="1152210" y="1211806"/>
                    <a:pt x="1152210" y="1215354"/>
                    <a:pt x="1149631" y="1218901"/>
                  </a:cubicBezTo>
                  <a:cubicBezTo>
                    <a:pt x="1116735" y="1264374"/>
                    <a:pt x="1072875" y="1295012"/>
                    <a:pt x="1021274" y="1314685"/>
                  </a:cubicBezTo>
                  <a:cubicBezTo>
                    <a:pt x="979349" y="1330810"/>
                    <a:pt x="842930" y="1383378"/>
                    <a:pt x="837125" y="1385635"/>
                  </a:cubicBezTo>
                  <a:cubicBezTo>
                    <a:pt x="767464" y="1414661"/>
                    <a:pt x="705221" y="1453361"/>
                    <a:pt x="663618" y="1519152"/>
                  </a:cubicBezTo>
                  <a:cubicBezTo>
                    <a:pt x="655878" y="1518184"/>
                    <a:pt x="493014" y="2359272"/>
                    <a:pt x="489789" y="2397328"/>
                  </a:cubicBezTo>
                  <a:cubicBezTo>
                    <a:pt x="484307" y="2461506"/>
                    <a:pt x="485274" y="2526006"/>
                    <a:pt x="486242" y="2590507"/>
                  </a:cubicBezTo>
                  <a:cubicBezTo>
                    <a:pt x="492047" y="2647912"/>
                    <a:pt x="510429" y="2700480"/>
                    <a:pt x="543970" y="2747243"/>
                  </a:cubicBezTo>
                  <a:cubicBezTo>
                    <a:pt x="581380" y="2799166"/>
                    <a:pt x="620725" y="2849477"/>
                    <a:pt x="665553" y="2894950"/>
                  </a:cubicBezTo>
                  <a:cubicBezTo>
                    <a:pt x="695869" y="2925587"/>
                    <a:pt x="728441" y="2953000"/>
                    <a:pt x="764239" y="2976866"/>
                  </a:cubicBezTo>
                  <a:cubicBezTo>
                    <a:pt x="752307" y="2980413"/>
                    <a:pt x="739407" y="2978155"/>
                    <a:pt x="727151" y="2981058"/>
                  </a:cubicBezTo>
                  <a:cubicBezTo>
                    <a:pt x="638141" y="3002343"/>
                    <a:pt x="550420" y="3027176"/>
                    <a:pt x="463344" y="3054266"/>
                  </a:cubicBezTo>
                  <a:cubicBezTo>
                    <a:pt x="382718" y="3079421"/>
                    <a:pt x="304350" y="3110704"/>
                    <a:pt x="221789" y="3129409"/>
                  </a:cubicBezTo>
                  <a:cubicBezTo>
                    <a:pt x="175671" y="3139730"/>
                    <a:pt x="136003" y="3162627"/>
                    <a:pt x="98915" y="3190685"/>
                  </a:cubicBezTo>
                  <a:cubicBezTo>
                    <a:pt x="10227" y="3258411"/>
                    <a:pt x="-24603" y="3379994"/>
                    <a:pt x="18290" y="3483195"/>
                  </a:cubicBezTo>
                  <a:cubicBezTo>
                    <a:pt x="47315" y="3553501"/>
                    <a:pt x="100528" y="3604456"/>
                    <a:pt x="162449" y="3646059"/>
                  </a:cubicBezTo>
                  <a:cubicBezTo>
                    <a:pt x="193731" y="3667345"/>
                    <a:pt x="229852" y="3678955"/>
                    <a:pt x="264037" y="3695080"/>
                  </a:cubicBezTo>
                  <a:cubicBezTo>
                    <a:pt x="292740" y="3708625"/>
                    <a:pt x="318863" y="3727652"/>
                    <a:pt x="348210" y="3739263"/>
                  </a:cubicBezTo>
                  <a:cubicBezTo>
                    <a:pt x="435609" y="3774093"/>
                    <a:pt x="526877" y="3787315"/>
                    <a:pt x="620080" y="3773771"/>
                  </a:cubicBezTo>
                  <a:cubicBezTo>
                    <a:pt x="717476" y="3759580"/>
                    <a:pt x="812937" y="3736038"/>
                    <a:pt x="908721" y="3713140"/>
                  </a:cubicBezTo>
                  <a:cubicBezTo>
                    <a:pt x="953549" y="3702497"/>
                    <a:pt x="998054" y="3688952"/>
                    <a:pt x="1042237" y="3675730"/>
                  </a:cubicBezTo>
                  <a:cubicBezTo>
                    <a:pt x="1046752" y="3674439"/>
                    <a:pt x="1052235" y="3671537"/>
                    <a:pt x="1055782" y="3675730"/>
                  </a:cubicBezTo>
                  <a:cubicBezTo>
                    <a:pt x="1059652" y="3680245"/>
                    <a:pt x="1055782" y="3685082"/>
                    <a:pt x="1053525" y="3689275"/>
                  </a:cubicBezTo>
                  <a:cubicBezTo>
                    <a:pt x="1039334" y="3718300"/>
                    <a:pt x="1024177" y="3746358"/>
                    <a:pt x="1003214" y="3771513"/>
                  </a:cubicBezTo>
                  <a:cubicBezTo>
                    <a:pt x="982896" y="3795701"/>
                    <a:pt x="957419" y="3813761"/>
                    <a:pt x="935166" y="3835369"/>
                  </a:cubicBezTo>
                  <a:cubicBezTo>
                    <a:pt x="924201" y="3845689"/>
                    <a:pt x="924846" y="3853751"/>
                    <a:pt x="937423" y="3860846"/>
                  </a:cubicBezTo>
                  <a:cubicBezTo>
                    <a:pt x="967416" y="3878262"/>
                    <a:pt x="998699" y="3891807"/>
                    <a:pt x="1035142" y="3888259"/>
                  </a:cubicBezTo>
                  <a:cubicBezTo>
                    <a:pt x="1052880" y="3886647"/>
                    <a:pt x="1069972" y="3882131"/>
                    <a:pt x="1086742" y="3876327"/>
                  </a:cubicBezTo>
                  <a:cubicBezTo>
                    <a:pt x="1120605" y="3864716"/>
                    <a:pt x="1155113" y="3862459"/>
                    <a:pt x="1189943" y="3868264"/>
                  </a:cubicBezTo>
                  <a:cubicBezTo>
                    <a:pt x="1253799" y="3878584"/>
                    <a:pt x="1315720" y="3897934"/>
                    <a:pt x="1379898" y="3905997"/>
                  </a:cubicBezTo>
                  <a:cubicBezTo>
                    <a:pt x="1398280" y="3905997"/>
                    <a:pt x="1416340" y="3905997"/>
                    <a:pt x="1434723" y="3905997"/>
                  </a:cubicBezTo>
                  <a:cubicBezTo>
                    <a:pt x="1456008" y="3902772"/>
                    <a:pt x="1478261" y="3902449"/>
                    <a:pt x="1498901" y="3895354"/>
                  </a:cubicBezTo>
                  <a:cubicBezTo>
                    <a:pt x="1533409" y="3883422"/>
                    <a:pt x="1569207" y="3875681"/>
                    <a:pt x="1604682" y="3866974"/>
                  </a:cubicBezTo>
                  <a:cubicBezTo>
                    <a:pt x="1638545" y="3858589"/>
                    <a:pt x="1671118" y="3861169"/>
                    <a:pt x="1703046" y="3877939"/>
                  </a:cubicBezTo>
                  <a:cubicBezTo>
                    <a:pt x="1780769" y="3918252"/>
                    <a:pt x="1859137" y="3898579"/>
                    <a:pt x="1922025" y="3843109"/>
                  </a:cubicBezTo>
                  <a:cubicBezTo>
                    <a:pt x="1931378" y="3834724"/>
                    <a:pt x="1931055" y="3827628"/>
                    <a:pt x="1920735" y="3818921"/>
                  </a:cubicBezTo>
                  <a:cubicBezTo>
                    <a:pt x="1912350" y="3812148"/>
                    <a:pt x="1902998" y="3806666"/>
                    <a:pt x="1894290" y="3800861"/>
                  </a:cubicBezTo>
                  <a:cubicBezTo>
                    <a:pt x="1863007" y="3779898"/>
                    <a:pt x="1831079" y="3759580"/>
                    <a:pt x="1805602" y="3731523"/>
                  </a:cubicBezTo>
                  <a:cubicBezTo>
                    <a:pt x="1794637" y="3719267"/>
                    <a:pt x="1785284" y="3706045"/>
                    <a:pt x="1778511" y="3689920"/>
                  </a:cubicBezTo>
                  <a:cubicBezTo>
                    <a:pt x="1785284" y="3688307"/>
                    <a:pt x="1789154" y="3690887"/>
                    <a:pt x="1793024" y="3692500"/>
                  </a:cubicBezTo>
                  <a:cubicBezTo>
                    <a:pt x="1836884" y="3712495"/>
                    <a:pt x="1882680" y="3725395"/>
                    <a:pt x="1929443" y="3735715"/>
                  </a:cubicBezTo>
                  <a:cubicBezTo>
                    <a:pt x="2027806" y="3757645"/>
                    <a:pt x="2126815" y="3762160"/>
                    <a:pt x="2226791" y="3746680"/>
                  </a:cubicBezTo>
                  <a:cubicBezTo>
                    <a:pt x="2281616" y="3738295"/>
                    <a:pt x="2334829" y="3723460"/>
                    <a:pt x="2388687" y="3710560"/>
                  </a:cubicBezTo>
                  <a:cubicBezTo>
                    <a:pt x="2482213" y="3687985"/>
                    <a:pt x="2569612" y="3653800"/>
                    <a:pt x="2643787" y="3589944"/>
                  </a:cubicBezTo>
                  <a:cubicBezTo>
                    <a:pt x="2703773" y="3536408"/>
                    <a:pt x="2734733" y="3470295"/>
                    <a:pt x="2733443" y="3392249"/>
                  </a:cubicBezTo>
                  <a:close/>
                  <a:moveTo>
                    <a:pt x="778752" y="2516331"/>
                  </a:moveTo>
                  <a:cubicBezTo>
                    <a:pt x="781332" y="2479888"/>
                    <a:pt x="786169" y="2443768"/>
                    <a:pt x="791652" y="2407970"/>
                  </a:cubicBezTo>
                  <a:cubicBezTo>
                    <a:pt x="812937" y="2342502"/>
                    <a:pt x="828417" y="2275421"/>
                    <a:pt x="840672" y="2205116"/>
                  </a:cubicBezTo>
                  <a:cubicBezTo>
                    <a:pt x="871310" y="2273164"/>
                    <a:pt x="897756" y="2339277"/>
                    <a:pt x="913881" y="2408938"/>
                  </a:cubicBezTo>
                  <a:cubicBezTo>
                    <a:pt x="920653" y="2427643"/>
                    <a:pt x="925168" y="2446993"/>
                    <a:pt x="930651" y="2466021"/>
                  </a:cubicBezTo>
                  <a:cubicBezTo>
                    <a:pt x="932263" y="2472148"/>
                    <a:pt x="933231" y="2479243"/>
                    <a:pt x="938391" y="2483113"/>
                  </a:cubicBezTo>
                  <a:cubicBezTo>
                    <a:pt x="906463" y="2508913"/>
                    <a:pt x="887435" y="2540196"/>
                    <a:pt x="898078" y="2583734"/>
                  </a:cubicBezTo>
                  <a:cubicBezTo>
                    <a:pt x="898078" y="2593409"/>
                    <a:pt x="900336" y="2602762"/>
                    <a:pt x="901948" y="2612114"/>
                  </a:cubicBezTo>
                  <a:cubicBezTo>
                    <a:pt x="906463" y="2636625"/>
                    <a:pt x="904851" y="2660490"/>
                    <a:pt x="897111" y="2684033"/>
                  </a:cubicBezTo>
                  <a:cubicBezTo>
                    <a:pt x="895821" y="2681775"/>
                    <a:pt x="894208" y="2679518"/>
                    <a:pt x="892273" y="2677583"/>
                  </a:cubicBezTo>
                  <a:cubicBezTo>
                    <a:pt x="863893" y="2645655"/>
                    <a:pt x="834545" y="2615340"/>
                    <a:pt x="798425" y="2592119"/>
                  </a:cubicBezTo>
                  <a:cubicBezTo>
                    <a:pt x="793910" y="2589217"/>
                    <a:pt x="793265" y="2584379"/>
                    <a:pt x="790040" y="2580832"/>
                  </a:cubicBezTo>
                  <a:cubicBezTo>
                    <a:pt x="772624" y="2561804"/>
                    <a:pt x="777139" y="2538584"/>
                    <a:pt x="778752" y="2516331"/>
                  </a:cubicBezTo>
                  <a:close/>
                </a:path>
              </a:pathLst>
            </a:custGeom>
            <a:solidFill>
              <a:schemeClr val="lt1"/>
            </a:solid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 name="Google Shape;26;p50"/>
            <p:cNvSpPr/>
            <p:nvPr/>
          </p:nvSpPr>
          <p:spPr>
            <a:xfrm>
              <a:off x="3683187" y="1206588"/>
              <a:ext cx="2755348" cy="2712287"/>
            </a:xfrm>
            <a:custGeom>
              <a:rect b="b" l="l" r="r" t="t"/>
              <a:pathLst>
                <a:path extrusionOk="0" h="2690150" w="2732857">
                  <a:moveTo>
                    <a:pt x="1434723" y="2690150"/>
                  </a:moveTo>
                  <a:lnTo>
                    <a:pt x="1379898" y="2690150"/>
                  </a:lnTo>
                  <a:cubicBezTo>
                    <a:pt x="1315720" y="2682087"/>
                    <a:pt x="1253799" y="2662737"/>
                    <a:pt x="1189943" y="2652417"/>
                  </a:cubicBezTo>
                  <a:cubicBezTo>
                    <a:pt x="1154791" y="2646612"/>
                    <a:pt x="1120283" y="2648869"/>
                    <a:pt x="1086742" y="2660479"/>
                  </a:cubicBezTo>
                  <a:cubicBezTo>
                    <a:pt x="1069972" y="2666285"/>
                    <a:pt x="1052880" y="2670799"/>
                    <a:pt x="1035142" y="2672412"/>
                  </a:cubicBezTo>
                  <a:cubicBezTo>
                    <a:pt x="999021" y="2675960"/>
                    <a:pt x="967739" y="2662414"/>
                    <a:pt x="937423" y="2644999"/>
                  </a:cubicBezTo>
                  <a:cubicBezTo>
                    <a:pt x="924846" y="2637582"/>
                    <a:pt x="913365" y="2627790"/>
                    <a:pt x="920719" y="2612299"/>
                  </a:cubicBezTo>
                  <a:cubicBezTo>
                    <a:pt x="928073" y="2596808"/>
                    <a:pt x="959411" y="2575200"/>
                    <a:pt x="981545" y="2552055"/>
                  </a:cubicBezTo>
                  <a:cubicBezTo>
                    <a:pt x="1003679" y="2528910"/>
                    <a:pt x="1039657" y="2502453"/>
                    <a:pt x="1053525" y="2473428"/>
                  </a:cubicBezTo>
                  <a:cubicBezTo>
                    <a:pt x="1055460" y="2469235"/>
                    <a:pt x="1059652" y="2464397"/>
                    <a:pt x="1055782" y="2459883"/>
                  </a:cubicBezTo>
                  <a:cubicBezTo>
                    <a:pt x="1051912" y="2455690"/>
                    <a:pt x="1046429" y="2458593"/>
                    <a:pt x="1042237" y="2459883"/>
                  </a:cubicBezTo>
                  <a:cubicBezTo>
                    <a:pt x="998054" y="2473105"/>
                    <a:pt x="953549" y="2486650"/>
                    <a:pt x="908721" y="2497293"/>
                  </a:cubicBezTo>
                  <a:cubicBezTo>
                    <a:pt x="813260" y="2520191"/>
                    <a:pt x="717476" y="2543733"/>
                    <a:pt x="620080" y="2557923"/>
                  </a:cubicBezTo>
                  <a:cubicBezTo>
                    <a:pt x="526877" y="2571469"/>
                    <a:pt x="435609" y="2558246"/>
                    <a:pt x="348210" y="2523416"/>
                  </a:cubicBezTo>
                  <a:cubicBezTo>
                    <a:pt x="318863" y="2511806"/>
                    <a:pt x="292740" y="2493100"/>
                    <a:pt x="264037" y="2479233"/>
                  </a:cubicBezTo>
                  <a:cubicBezTo>
                    <a:pt x="230174" y="2463108"/>
                    <a:pt x="194054" y="2451175"/>
                    <a:pt x="162449" y="2430212"/>
                  </a:cubicBezTo>
                  <a:cubicBezTo>
                    <a:pt x="100528" y="2388287"/>
                    <a:pt x="47315" y="2337332"/>
                    <a:pt x="18290" y="2267348"/>
                  </a:cubicBezTo>
                  <a:cubicBezTo>
                    <a:pt x="-24603" y="2164147"/>
                    <a:pt x="10227" y="2042564"/>
                    <a:pt x="98915" y="1974838"/>
                  </a:cubicBezTo>
                  <a:cubicBezTo>
                    <a:pt x="136003" y="1946458"/>
                    <a:pt x="175994" y="1923882"/>
                    <a:pt x="221789" y="1913562"/>
                  </a:cubicBezTo>
                  <a:cubicBezTo>
                    <a:pt x="304350" y="1894857"/>
                    <a:pt x="382718" y="1863252"/>
                    <a:pt x="463344" y="1838419"/>
                  </a:cubicBezTo>
                  <a:cubicBezTo>
                    <a:pt x="550420" y="1811329"/>
                    <a:pt x="638463" y="1786496"/>
                    <a:pt x="727151" y="1765211"/>
                  </a:cubicBezTo>
                  <a:cubicBezTo>
                    <a:pt x="741342" y="1761986"/>
                    <a:pt x="756177" y="1765211"/>
                    <a:pt x="770044" y="1758761"/>
                  </a:cubicBezTo>
                  <a:cubicBezTo>
                    <a:pt x="777139" y="1758116"/>
                    <a:pt x="782299" y="1762953"/>
                    <a:pt x="787459" y="1766501"/>
                  </a:cubicBezTo>
                  <a:cubicBezTo>
                    <a:pt x="844220" y="1804879"/>
                    <a:pt x="906786" y="1832292"/>
                    <a:pt x="969029" y="1860672"/>
                  </a:cubicBezTo>
                  <a:cubicBezTo>
                    <a:pt x="999021" y="1874217"/>
                    <a:pt x="1029337" y="1886150"/>
                    <a:pt x="1059330" y="1899372"/>
                  </a:cubicBezTo>
                  <a:cubicBezTo>
                    <a:pt x="1061910" y="1900340"/>
                    <a:pt x="1064167" y="1901630"/>
                    <a:pt x="1066425" y="1902920"/>
                  </a:cubicBezTo>
                  <a:cubicBezTo>
                    <a:pt x="1072552" y="1906145"/>
                    <a:pt x="1076745" y="1910660"/>
                    <a:pt x="1076100" y="1918400"/>
                  </a:cubicBezTo>
                  <a:cubicBezTo>
                    <a:pt x="1075132" y="1925172"/>
                    <a:pt x="1070295" y="1928397"/>
                    <a:pt x="1064490" y="1930332"/>
                  </a:cubicBezTo>
                  <a:cubicBezTo>
                    <a:pt x="1041592" y="1938073"/>
                    <a:pt x="1017727" y="1941943"/>
                    <a:pt x="993861" y="1946780"/>
                  </a:cubicBezTo>
                  <a:cubicBezTo>
                    <a:pt x="969996" y="1951618"/>
                    <a:pt x="945808" y="1950328"/>
                    <a:pt x="921621" y="1950005"/>
                  </a:cubicBezTo>
                  <a:cubicBezTo>
                    <a:pt x="910656" y="1950005"/>
                    <a:pt x="900658" y="1945813"/>
                    <a:pt x="891305" y="1940330"/>
                  </a:cubicBezTo>
                  <a:cubicBezTo>
                    <a:pt x="880018" y="1933880"/>
                    <a:pt x="868408" y="1928397"/>
                    <a:pt x="857443" y="1921625"/>
                  </a:cubicBezTo>
                  <a:cubicBezTo>
                    <a:pt x="824870" y="1901630"/>
                    <a:pt x="789717" y="1898082"/>
                    <a:pt x="753274" y="1903887"/>
                  </a:cubicBezTo>
                  <a:cubicBezTo>
                    <a:pt x="716509" y="1909370"/>
                    <a:pt x="682646" y="1922270"/>
                    <a:pt x="652331" y="1944200"/>
                  </a:cubicBezTo>
                  <a:cubicBezTo>
                    <a:pt x="640721" y="1952585"/>
                    <a:pt x="630078" y="1953230"/>
                    <a:pt x="616533" y="1947748"/>
                  </a:cubicBezTo>
                  <a:cubicBezTo>
                    <a:pt x="584928" y="1934202"/>
                    <a:pt x="555580" y="1940330"/>
                    <a:pt x="529135" y="1961938"/>
                  </a:cubicBezTo>
                  <a:cubicBezTo>
                    <a:pt x="524619" y="1965808"/>
                    <a:pt x="519782" y="1970000"/>
                    <a:pt x="521394" y="1976773"/>
                  </a:cubicBezTo>
                  <a:cubicBezTo>
                    <a:pt x="523007" y="1983868"/>
                    <a:pt x="529457" y="1984835"/>
                    <a:pt x="535262" y="1986126"/>
                  </a:cubicBezTo>
                  <a:cubicBezTo>
                    <a:pt x="558805" y="1991286"/>
                    <a:pt x="582670" y="1995478"/>
                    <a:pt x="606858" y="1997413"/>
                  </a:cubicBezTo>
                  <a:cubicBezTo>
                    <a:pt x="655233" y="2001606"/>
                    <a:pt x="701351" y="2016763"/>
                    <a:pt x="747792" y="2029663"/>
                  </a:cubicBezTo>
                  <a:cubicBezTo>
                    <a:pt x="787459" y="2040628"/>
                    <a:pt x="826805" y="2054496"/>
                    <a:pt x="867118" y="2063526"/>
                  </a:cubicBezTo>
                  <a:cubicBezTo>
                    <a:pt x="900658" y="2070944"/>
                    <a:pt x="930328" y="2087714"/>
                    <a:pt x="960966" y="2101581"/>
                  </a:cubicBezTo>
                  <a:cubicBezTo>
                    <a:pt x="1090612" y="2160277"/>
                    <a:pt x="1222194" y="2215103"/>
                    <a:pt x="1355065" y="2266058"/>
                  </a:cubicBezTo>
                  <a:lnTo>
                    <a:pt x="1483744" y="2314111"/>
                  </a:lnTo>
                  <a:cubicBezTo>
                    <a:pt x="1437626" y="2254448"/>
                    <a:pt x="1402795" y="2187045"/>
                    <a:pt x="1373770" y="2116417"/>
                  </a:cubicBezTo>
                  <a:cubicBezTo>
                    <a:pt x="1369578" y="2106097"/>
                    <a:pt x="1365385" y="2095454"/>
                    <a:pt x="1362160" y="2084489"/>
                  </a:cubicBezTo>
                  <a:cubicBezTo>
                    <a:pt x="1356355" y="2064171"/>
                    <a:pt x="1363772" y="2050949"/>
                    <a:pt x="1384413" y="2046111"/>
                  </a:cubicBezTo>
                  <a:cubicBezTo>
                    <a:pt x="1400215" y="2042564"/>
                    <a:pt x="1416341" y="2043531"/>
                    <a:pt x="1432466" y="2045466"/>
                  </a:cubicBezTo>
                  <a:cubicBezTo>
                    <a:pt x="1467619" y="2050304"/>
                    <a:pt x="1501804" y="2061591"/>
                    <a:pt x="1536957" y="2064494"/>
                  </a:cubicBezTo>
                  <a:cubicBezTo>
                    <a:pt x="1596942" y="2069654"/>
                    <a:pt x="1656928" y="2072234"/>
                    <a:pt x="1717236" y="2067396"/>
                  </a:cubicBezTo>
                  <a:lnTo>
                    <a:pt x="1816889" y="2060301"/>
                  </a:lnTo>
                  <a:cubicBezTo>
                    <a:pt x="1893000" y="2055141"/>
                    <a:pt x="1963306" y="2033533"/>
                    <a:pt x="2028129" y="1993543"/>
                  </a:cubicBezTo>
                  <a:cubicBezTo>
                    <a:pt x="2047802" y="1981288"/>
                    <a:pt x="2069087" y="1972258"/>
                    <a:pt x="2090694" y="1963550"/>
                  </a:cubicBezTo>
                  <a:cubicBezTo>
                    <a:pt x="2121332" y="1951618"/>
                    <a:pt x="2152293" y="1950650"/>
                    <a:pt x="2184220" y="1958068"/>
                  </a:cubicBezTo>
                  <a:cubicBezTo>
                    <a:pt x="2218083" y="1965808"/>
                    <a:pt x="2252591" y="1964840"/>
                    <a:pt x="2286776" y="1960003"/>
                  </a:cubicBezTo>
                  <a:cubicBezTo>
                    <a:pt x="2304192" y="1957423"/>
                    <a:pt x="2308384" y="1949360"/>
                    <a:pt x="2301289" y="1932913"/>
                  </a:cubicBezTo>
                  <a:cubicBezTo>
                    <a:pt x="2296774" y="1921947"/>
                    <a:pt x="2288711" y="1913885"/>
                    <a:pt x="2278391" y="1908725"/>
                  </a:cubicBezTo>
                  <a:cubicBezTo>
                    <a:pt x="2258719" y="1898727"/>
                    <a:pt x="2238723" y="1889375"/>
                    <a:pt x="2215503" y="1893245"/>
                  </a:cubicBezTo>
                  <a:cubicBezTo>
                    <a:pt x="2205183" y="1894857"/>
                    <a:pt x="2199700" y="1887440"/>
                    <a:pt x="2193895" y="1881312"/>
                  </a:cubicBezTo>
                  <a:cubicBezTo>
                    <a:pt x="2177770" y="1864542"/>
                    <a:pt x="2159388" y="1851319"/>
                    <a:pt x="2136167" y="1848417"/>
                  </a:cubicBezTo>
                  <a:cubicBezTo>
                    <a:pt x="2099724" y="1843902"/>
                    <a:pt x="2063282" y="1844547"/>
                    <a:pt x="2029096" y="1861639"/>
                  </a:cubicBezTo>
                  <a:cubicBezTo>
                    <a:pt x="2010391" y="1870992"/>
                    <a:pt x="1992009" y="1880989"/>
                    <a:pt x="1972658" y="1889697"/>
                  </a:cubicBezTo>
                  <a:cubicBezTo>
                    <a:pt x="1940730" y="1903565"/>
                    <a:pt x="1907835" y="1912595"/>
                    <a:pt x="1872360" y="1904532"/>
                  </a:cubicBezTo>
                  <a:cubicBezTo>
                    <a:pt x="1867522" y="1903565"/>
                    <a:pt x="1863007" y="1902597"/>
                    <a:pt x="1858492" y="1900340"/>
                  </a:cubicBezTo>
                  <a:cubicBezTo>
                    <a:pt x="1845592" y="1894535"/>
                    <a:pt x="1844302" y="1884537"/>
                    <a:pt x="1855912" y="1876152"/>
                  </a:cubicBezTo>
                  <a:cubicBezTo>
                    <a:pt x="1874940" y="1861962"/>
                    <a:pt x="1894613" y="1849062"/>
                    <a:pt x="1912350" y="1833259"/>
                  </a:cubicBezTo>
                  <a:cubicBezTo>
                    <a:pt x="2001361" y="1755536"/>
                    <a:pt x="2095209" y="1683618"/>
                    <a:pt x="2181318" y="1602347"/>
                  </a:cubicBezTo>
                  <a:cubicBezTo>
                    <a:pt x="2218406" y="1567516"/>
                    <a:pt x="2252913" y="1531074"/>
                    <a:pt x="2274844" y="1484633"/>
                  </a:cubicBezTo>
                  <a:cubicBezTo>
                    <a:pt x="2290646" y="1451093"/>
                    <a:pt x="2294194" y="1415618"/>
                    <a:pt x="2286454" y="1379175"/>
                  </a:cubicBezTo>
                  <a:cubicBezTo>
                    <a:pt x="2282906" y="1362727"/>
                    <a:pt x="2273876" y="1349182"/>
                    <a:pt x="2261944" y="1338217"/>
                  </a:cubicBezTo>
                  <a:cubicBezTo>
                    <a:pt x="2228726" y="1307579"/>
                    <a:pt x="2190670" y="1285326"/>
                    <a:pt x="2144552" y="1283069"/>
                  </a:cubicBezTo>
                  <a:cubicBezTo>
                    <a:pt x="2099402" y="1281134"/>
                    <a:pt x="2058767" y="1295001"/>
                    <a:pt x="2024581" y="1325639"/>
                  </a:cubicBezTo>
                  <a:cubicBezTo>
                    <a:pt x="2002973" y="1344989"/>
                    <a:pt x="1987816" y="1368210"/>
                    <a:pt x="1975883" y="1394977"/>
                  </a:cubicBezTo>
                  <a:cubicBezTo>
                    <a:pt x="1944278" y="1466573"/>
                    <a:pt x="1903320" y="1532686"/>
                    <a:pt x="1853655" y="1593317"/>
                  </a:cubicBezTo>
                  <a:cubicBezTo>
                    <a:pt x="1841400" y="1608152"/>
                    <a:pt x="1830434" y="1624277"/>
                    <a:pt x="1818502" y="1639435"/>
                  </a:cubicBezTo>
                  <a:cubicBezTo>
                    <a:pt x="1806569" y="1654915"/>
                    <a:pt x="1792702" y="1668460"/>
                    <a:pt x="1773674" y="1674910"/>
                  </a:cubicBezTo>
                  <a:cubicBezTo>
                    <a:pt x="1730781" y="1689423"/>
                    <a:pt x="1697241" y="1717158"/>
                    <a:pt x="1664345" y="1747151"/>
                  </a:cubicBezTo>
                  <a:cubicBezTo>
                    <a:pt x="1630483" y="1778111"/>
                    <a:pt x="1590492" y="1794881"/>
                    <a:pt x="1543729" y="1791979"/>
                  </a:cubicBezTo>
                  <a:cubicBezTo>
                    <a:pt x="1534054" y="1791334"/>
                    <a:pt x="1524057" y="1792301"/>
                    <a:pt x="1515671" y="1797784"/>
                  </a:cubicBezTo>
                  <a:cubicBezTo>
                    <a:pt x="1483099" y="1818746"/>
                    <a:pt x="1450526" y="1809716"/>
                    <a:pt x="1418275" y="1797461"/>
                  </a:cubicBezTo>
                  <a:cubicBezTo>
                    <a:pt x="1396668" y="1789399"/>
                    <a:pt x="1375383" y="1780368"/>
                    <a:pt x="1352807" y="1774563"/>
                  </a:cubicBezTo>
                  <a:cubicBezTo>
                    <a:pt x="1314430" y="1764243"/>
                    <a:pt x="1277987" y="1771016"/>
                    <a:pt x="1243801" y="1789721"/>
                  </a:cubicBezTo>
                  <a:cubicBezTo>
                    <a:pt x="1232836" y="1795526"/>
                    <a:pt x="1224774" y="1795849"/>
                    <a:pt x="1214454" y="1788431"/>
                  </a:cubicBezTo>
                  <a:cubicBezTo>
                    <a:pt x="1175108" y="1759406"/>
                    <a:pt x="1137375" y="1728446"/>
                    <a:pt x="1100610" y="1696195"/>
                  </a:cubicBezTo>
                  <a:cubicBezTo>
                    <a:pt x="1062232" y="1662332"/>
                    <a:pt x="1027079" y="1625245"/>
                    <a:pt x="990959" y="1589447"/>
                  </a:cubicBezTo>
                  <a:cubicBezTo>
                    <a:pt x="959676" y="1558486"/>
                    <a:pt x="932586" y="1523334"/>
                    <a:pt x="900981" y="1492696"/>
                  </a:cubicBezTo>
                  <a:cubicBezTo>
                    <a:pt x="896788" y="1488503"/>
                    <a:pt x="892595" y="1483988"/>
                    <a:pt x="894530" y="1477216"/>
                  </a:cubicBezTo>
                  <a:cubicBezTo>
                    <a:pt x="904528" y="1451415"/>
                    <a:pt x="907108" y="1424970"/>
                    <a:pt x="901948" y="1397557"/>
                  </a:cubicBezTo>
                  <a:cubicBezTo>
                    <a:pt x="900336" y="1388205"/>
                    <a:pt x="898078" y="1378852"/>
                    <a:pt x="898078" y="1369177"/>
                  </a:cubicBezTo>
                  <a:cubicBezTo>
                    <a:pt x="887113" y="1324994"/>
                    <a:pt x="907108" y="1293711"/>
                    <a:pt x="940003" y="1267266"/>
                  </a:cubicBezTo>
                  <a:cubicBezTo>
                    <a:pt x="961611" y="1259526"/>
                    <a:pt x="978059" y="1243723"/>
                    <a:pt x="996119" y="1230501"/>
                  </a:cubicBezTo>
                  <a:cubicBezTo>
                    <a:pt x="1059975" y="1185028"/>
                    <a:pt x="1120283" y="1134718"/>
                    <a:pt x="1175108" y="1078602"/>
                  </a:cubicBezTo>
                  <a:cubicBezTo>
                    <a:pt x="1271214" y="980238"/>
                    <a:pt x="1353452" y="871232"/>
                    <a:pt x="1420533" y="750939"/>
                  </a:cubicBezTo>
                  <a:cubicBezTo>
                    <a:pt x="1486001" y="633225"/>
                    <a:pt x="1535989" y="508739"/>
                    <a:pt x="1576947" y="380705"/>
                  </a:cubicBezTo>
                  <a:cubicBezTo>
                    <a:pt x="1611132" y="273634"/>
                    <a:pt x="1638223" y="164951"/>
                    <a:pt x="1662410" y="55300"/>
                  </a:cubicBezTo>
                  <a:cubicBezTo>
                    <a:pt x="1665313" y="41755"/>
                    <a:pt x="1667570" y="27887"/>
                    <a:pt x="1671118" y="14342"/>
                  </a:cubicBezTo>
                  <a:cubicBezTo>
                    <a:pt x="1672730" y="8214"/>
                    <a:pt x="1674343" y="3054"/>
                    <a:pt x="1680793" y="474"/>
                  </a:cubicBezTo>
                  <a:cubicBezTo>
                    <a:pt x="1687566" y="-816"/>
                    <a:pt x="1693693" y="474"/>
                    <a:pt x="1698853" y="4989"/>
                  </a:cubicBezTo>
                  <a:cubicBezTo>
                    <a:pt x="1761096" y="58847"/>
                    <a:pt x="1837529" y="84647"/>
                    <a:pt x="1911383" y="115930"/>
                  </a:cubicBezTo>
                  <a:cubicBezTo>
                    <a:pt x="1918155" y="118833"/>
                    <a:pt x="1924605" y="123348"/>
                    <a:pt x="1932023" y="123993"/>
                  </a:cubicBezTo>
                  <a:cubicBezTo>
                    <a:pt x="1955566" y="130120"/>
                    <a:pt x="1978463" y="139473"/>
                    <a:pt x="2002006" y="145923"/>
                  </a:cubicBezTo>
                  <a:cubicBezTo>
                    <a:pt x="2030709" y="155276"/>
                    <a:pt x="2058767" y="164951"/>
                    <a:pt x="2085534" y="178818"/>
                  </a:cubicBezTo>
                  <a:cubicBezTo>
                    <a:pt x="2136812" y="205586"/>
                    <a:pt x="2176480" y="244609"/>
                    <a:pt x="2206796" y="293307"/>
                  </a:cubicBezTo>
                  <a:cubicBezTo>
                    <a:pt x="2208086" y="295564"/>
                    <a:pt x="2209698" y="297822"/>
                    <a:pt x="2211311" y="299757"/>
                  </a:cubicBezTo>
                  <a:cubicBezTo>
                    <a:pt x="2242271" y="342972"/>
                    <a:pt x="2259686" y="391670"/>
                    <a:pt x="2270006" y="442948"/>
                  </a:cubicBezTo>
                  <a:cubicBezTo>
                    <a:pt x="2281616" y="499386"/>
                    <a:pt x="2289356" y="555824"/>
                    <a:pt x="2286454" y="613875"/>
                  </a:cubicBezTo>
                  <a:cubicBezTo>
                    <a:pt x="2285164" y="641610"/>
                    <a:pt x="2281294" y="669345"/>
                    <a:pt x="2279681" y="697081"/>
                  </a:cubicBezTo>
                  <a:cubicBezTo>
                    <a:pt x="2274844" y="713206"/>
                    <a:pt x="2279681" y="725461"/>
                    <a:pt x="2291614" y="737394"/>
                  </a:cubicBezTo>
                  <a:cubicBezTo>
                    <a:pt x="2309674" y="755131"/>
                    <a:pt x="2314512" y="779319"/>
                    <a:pt x="2320317" y="802862"/>
                  </a:cubicBezTo>
                  <a:cubicBezTo>
                    <a:pt x="2328057" y="834790"/>
                    <a:pt x="2331282" y="867362"/>
                    <a:pt x="2326444" y="899935"/>
                  </a:cubicBezTo>
                  <a:cubicBezTo>
                    <a:pt x="2325799" y="911868"/>
                    <a:pt x="2323864" y="923478"/>
                    <a:pt x="2319349" y="934443"/>
                  </a:cubicBezTo>
                  <a:cubicBezTo>
                    <a:pt x="2312899" y="950246"/>
                    <a:pt x="2313867" y="965726"/>
                    <a:pt x="2319994" y="981206"/>
                  </a:cubicBezTo>
                  <a:cubicBezTo>
                    <a:pt x="2328057" y="1002169"/>
                    <a:pt x="2335797" y="1023131"/>
                    <a:pt x="2339667" y="1045384"/>
                  </a:cubicBezTo>
                  <a:cubicBezTo>
                    <a:pt x="2336119" y="1076344"/>
                    <a:pt x="2340312" y="1107305"/>
                    <a:pt x="2335152" y="1138265"/>
                  </a:cubicBezTo>
                  <a:cubicBezTo>
                    <a:pt x="2333539" y="1146973"/>
                    <a:pt x="2336442" y="1155680"/>
                    <a:pt x="2344504" y="1160840"/>
                  </a:cubicBezTo>
                  <a:cubicBezTo>
                    <a:pt x="2372562" y="1179868"/>
                    <a:pt x="2389332" y="1207603"/>
                    <a:pt x="2404167" y="1236951"/>
                  </a:cubicBezTo>
                  <a:cubicBezTo>
                    <a:pt x="2426098" y="1283069"/>
                    <a:pt x="2436740" y="1332089"/>
                    <a:pt x="2441255" y="1382722"/>
                  </a:cubicBezTo>
                  <a:cubicBezTo>
                    <a:pt x="2447383" y="1453028"/>
                    <a:pt x="2444480" y="1523334"/>
                    <a:pt x="2444158" y="1593639"/>
                  </a:cubicBezTo>
                  <a:cubicBezTo>
                    <a:pt x="2443835" y="1679425"/>
                    <a:pt x="2455446" y="1763921"/>
                    <a:pt x="2468346" y="1848094"/>
                  </a:cubicBezTo>
                  <a:cubicBezTo>
                    <a:pt x="2468990" y="1852287"/>
                    <a:pt x="2469958" y="1856479"/>
                    <a:pt x="2470926" y="1860672"/>
                  </a:cubicBezTo>
                  <a:cubicBezTo>
                    <a:pt x="2479956" y="1904210"/>
                    <a:pt x="2499628" y="1938073"/>
                    <a:pt x="2544134" y="1955165"/>
                  </a:cubicBezTo>
                  <a:cubicBezTo>
                    <a:pt x="2571224" y="1965485"/>
                    <a:pt x="2596702" y="1979353"/>
                    <a:pt x="2622179" y="1993220"/>
                  </a:cubicBezTo>
                  <a:cubicBezTo>
                    <a:pt x="2695388" y="2033211"/>
                    <a:pt x="2731186" y="2097067"/>
                    <a:pt x="2732798" y="2177370"/>
                  </a:cubicBezTo>
                  <a:cubicBezTo>
                    <a:pt x="2734411" y="2255416"/>
                    <a:pt x="2703128" y="2321529"/>
                    <a:pt x="2642175" y="2374097"/>
                  </a:cubicBezTo>
                  <a:cubicBezTo>
                    <a:pt x="2567677" y="2437952"/>
                    <a:pt x="2480601" y="2472138"/>
                    <a:pt x="2387075" y="2494713"/>
                  </a:cubicBezTo>
                  <a:cubicBezTo>
                    <a:pt x="2333217" y="2507613"/>
                    <a:pt x="2280004" y="2522126"/>
                    <a:pt x="2225178" y="2530833"/>
                  </a:cubicBezTo>
                  <a:cubicBezTo>
                    <a:pt x="2125202" y="2546313"/>
                    <a:pt x="2026194" y="2541798"/>
                    <a:pt x="1927830" y="2519868"/>
                  </a:cubicBezTo>
                  <a:cubicBezTo>
                    <a:pt x="1881067" y="2509548"/>
                    <a:pt x="1835272" y="2496648"/>
                    <a:pt x="1791412" y="2476653"/>
                  </a:cubicBezTo>
                  <a:cubicBezTo>
                    <a:pt x="1787541" y="2475040"/>
                    <a:pt x="1805665" y="2479683"/>
                    <a:pt x="1798570" y="2481296"/>
                  </a:cubicBezTo>
                  <a:cubicBezTo>
                    <a:pt x="1805342" y="2497421"/>
                    <a:pt x="1809977" y="2501398"/>
                    <a:pt x="1829273" y="2515675"/>
                  </a:cubicBezTo>
                  <a:cubicBezTo>
                    <a:pt x="1848569" y="2529952"/>
                    <a:pt x="1895159" y="2554197"/>
                    <a:pt x="1914348" y="2566957"/>
                  </a:cubicBezTo>
                  <a:cubicBezTo>
                    <a:pt x="1933537" y="2579717"/>
                    <a:pt x="1941588" y="2579178"/>
                    <a:pt x="1944405" y="2592238"/>
                  </a:cubicBezTo>
                  <a:cubicBezTo>
                    <a:pt x="1947222" y="2605298"/>
                    <a:pt x="1966928" y="2630065"/>
                    <a:pt x="1931248" y="2645319"/>
                  </a:cubicBezTo>
                  <a:cubicBezTo>
                    <a:pt x="1895568" y="2660573"/>
                    <a:pt x="1785022" y="2682796"/>
                    <a:pt x="1730326" y="2683764"/>
                  </a:cubicBezTo>
                  <a:cubicBezTo>
                    <a:pt x="1675630" y="2684732"/>
                    <a:pt x="1636933" y="2642742"/>
                    <a:pt x="1603070" y="2651127"/>
                  </a:cubicBezTo>
                  <a:cubicBezTo>
                    <a:pt x="1567594" y="2659835"/>
                    <a:pt x="1532119" y="2667574"/>
                    <a:pt x="1497289" y="2679507"/>
                  </a:cubicBezTo>
                  <a:cubicBezTo>
                    <a:pt x="1477939" y="2686602"/>
                    <a:pt x="1456008" y="2686925"/>
                    <a:pt x="1434723" y="2690150"/>
                  </a:cubicBezTo>
                  <a:close/>
                </a:path>
              </a:pathLst>
            </a:custGeom>
            <a:solidFill>
              <a:schemeClr val="lt1"/>
            </a:solid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50"/>
            <p:cNvSpPr/>
            <p:nvPr/>
          </p:nvSpPr>
          <p:spPr>
            <a:xfrm>
              <a:off x="5094510" y="584244"/>
              <a:ext cx="54836" cy="69792"/>
            </a:xfrm>
            <a:custGeom>
              <a:rect b="b" l="l" r="r" t="t"/>
              <a:pathLst>
                <a:path extrusionOk="0" h="45150" w="35475">
                  <a:moveTo>
                    <a:pt x="18710" y="46440"/>
                  </a:moveTo>
                  <a:cubicBezTo>
                    <a:pt x="9035" y="45473"/>
                    <a:pt x="327" y="43215"/>
                    <a:pt x="5" y="31283"/>
                  </a:cubicBezTo>
                  <a:cubicBezTo>
                    <a:pt x="-318" y="26768"/>
                    <a:pt x="16775" y="0"/>
                    <a:pt x="19677" y="0"/>
                  </a:cubicBezTo>
                  <a:cubicBezTo>
                    <a:pt x="25160" y="322"/>
                    <a:pt x="38382" y="21285"/>
                    <a:pt x="38382" y="29993"/>
                  </a:cubicBezTo>
                  <a:cubicBezTo>
                    <a:pt x="38060" y="42893"/>
                    <a:pt x="29030" y="45473"/>
                    <a:pt x="18710" y="46440"/>
                  </a:cubicBezTo>
                  <a:close/>
                </a:path>
              </a:pathLst>
            </a:custGeom>
            <a:solidFill>
              <a:schemeClr val="lt1"/>
            </a:solid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8" name="Google Shape;28;p50"/>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ontents slide layout">
  <p:cSld name="9_Contents slide layout">
    <p:spTree>
      <p:nvGrpSpPr>
        <p:cNvPr id="29" name="Shape 29"/>
        <p:cNvGrpSpPr/>
        <p:nvPr/>
      </p:nvGrpSpPr>
      <p:grpSpPr>
        <a:xfrm>
          <a:off x="0" y="0"/>
          <a:ext cx="0" cy="0"/>
          <a:chOff x="0" y="0"/>
          <a:chExt cx="0" cy="0"/>
        </a:xfrm>
      </p:grpSpPr>
      <p:grpSp>
        <p:nvGrpSpPr>
          <p:cNvPr id="30" name="Google Shape;30;p51"/>
          <p:cNvGrpSpPr/>
          <p:nvPr/>
        </p:nvGrpSpPr>
        <p:grpSpPr>
          <a:xfrm>
            <a:off x="10814321" y="5292634"/>
            <a:ext cx="1020146" cy="1450515"/>
            <a:chOff x="3683187" y="1128"/>
            <a:chExt cx="2755348" cy="3917747"/>
          </a:xfrm>
        </p:grpSpPr>
        <p:sp>
          <p:nvSpPr>
            <p:cNvPr id="31" name="Google Shape;31;p51"/>
            <p:cNvSpPr/>
            <p:nvPr/>
          </p:nvSpPr>
          <p:spPr>
            <a:xfrm>
              <a:off x="3695589" y="1128"/>
              <a:ext cx="2731601" cy="3905512"/>
            </a:xfrm>
            <a:custGeom>
              <a:rect b="b" l="l" r="r" t="t"/>
              <a:pathLst>
                <a:path extrusionOk="0" h="3905512" w="2731600">
                  <a:moveTo>
                    <a:pt x="2733443" y="3392249"/>
                  </a:moveTo>
                  <a:cubicBezTo>
                    <a:pt x="2731831" y="3312269"/>
                    <a:pt x="2696033" y="3248091"/>
                    <a:pt x="2622825" y="3208100"/>
                  </a:cubicBezTo>
                  <a:cubicBezTo>
                    <a:pt x="2597347" y="3194232"/>
                    <a:pt x="2571869" y="3180042"/>
                    <a:pt x="2544779" y="3170045"/>
                  </a:cubicBezTo>
                  <a:cubicBezTo>
                    <a:pt x="2500273" y="3153275"/>
                    <a:pt x="2480278" y="3119089"/>
                    <a:pt x="2471571" y="3075551"/>
                  </a:cubicBezTo>
                  <a:cubicBezTo>
                    <a:pt x="2470603" y="3071359"/>
                    <a:pt x="2469636" y="3067166"/>
                    <a:pt x="2468991" y="3062974"/>
                  </a:cubicBezTo>
                  <a:cubicBezTo>
                    <a:pt x="2456090" y="2978478"/>
                    <a:pt x="2444158" y="2894305"/>
                    <a:pt x="2444803" y="2808519"/>
                  </a:cubicBezTo>
                  <a:cubicBezTo>
                    <a:pt x="2445125" y="2738213"/>
                    <a:pt x="2448028" y="2667907"/>
                    <a:pt x="2441900" y="2597602"/>
                  </a:cubicBezTo>
                  <a:cubicBezTo>
                    <a:pt x="2437385" y="2546969"/>
                    <a:pt x="2426743" y="2497949"/>
                    <a:pt x="2404813" y="2451830"/>
                  </a:cubicBezTo>
                  <a:cubicBezTo>
                    <a:pt x="2389977" y="2422483"/>
                    <a:pt x="2373207" y="2394748"/>
                    <a:pt x="2345149" y="2375720"/>
                  </a:cubicBezTo>
                  <a:cubicBezTo>
                    <a:pt x="2337409" y="2370560"/>
                    <a:pt x="2334507" y="2361852"/>
                    <a:pt x="2335797" y="2353145"/>
                  </a:cubicBezTo>
                  <a:cubicBezTo>
                    <a:pt x="2340957" y="2322507"/>
                    <a:pt x="2336442" y="2291224"/>
                    <a:pt x="2340312" y="2260264"/>
                  </a:cubicBezTo>
                  <a:cubicBezTo>
                    <a:pt x="2336442" y="2238011"/>
                    <a:pt x="2328702" y="2217048"/>
                    <a:pt x="2320639" y="2196086"/>
                  </a:cubicBezTo>
                  <a:cubicBezTo>
                    <a:pt x="2314512" y="2180605"/>
                    <a:pt x="2313544" y="2165125"/>
                    <a:pt x="2319994" y="2149323"/>
                  </a:cubicBezTo>
                  <a:cubicBezTo>
                    <a:pt x="2324509" y="2138358"/>
                    <a:pt x="2326444" y="2126747"/>
                    <a:pt x="2327089" y="2114815"/>
                  </a:cubicBezTo>
                  <a:cubicBezTo>
                    <a:pt x="2331927" y="2081920"/>
                    <a:pt x="2329024" y="2049669"/>
                    <a:pt x="2320962" y="2017741"/>
                  </a:cubicBezTo>
                  <a:cubicBezTo>
                    <a:pt x="2315157" y="1994199"/>
                    <a:pt x="2310319" y="1970011"/>
                    <a:pt x="2292259" y="1952273"/>
                  </a:cubicBezTo>
                  <a:cubicBezTo>
                    <a:pt x="2280326" y="1940341"/>
                    <a:pt x="2275489" y="1928086"/>
                    <a:pt x="2280326" y="1911960"/>
                  </a:cubicBezTo>
                  <a:cubicBezTo>
                    <a:pt x="2281939" y="1884225"/>
                    <a:pt x="2285486" y="1856490"/>
                    <a:pt x="2287099" y="1828755"/>
                  </a:cubicBezTo>
                  <a:cubicBezTo>
                    <a:pt x="2290001" y="1771026"/>
                    <a:pt x="2281939" y="1714266"/>
                    <a:pt x="2270651" y="1657828"/>
                  </a:cubicBezTo>
                  <a:cubicBezTo>
                    <a:pt x="2260331" y="1606550"/>
                    <a:pt x="2242916" y="1557529"/>
                    <a:pt x="2211956" y="1514637"/>
                  </a:cubicBezTo>
                  <a:cubicBezTo>
                    <a:pt x="2210343" y="1512702"/>
                    <a:pt x="2137457" y="1420143"/>
                    <a:pt x="2086179" y="1393698"/>
                  </a:cubicBezTo>
                  <a:cubicBezTo>
                    <a:pt x="2059412" y="1379830"/>
                    <a:pt x="2031031" y="1369833"/>
                    <a:pt x="2002651" y="1360803"/>
                  </a:cubicBezTo>
                  <a:cubicBezTo>
                    <a:pt x="1979108" y="1354352"/>
                    <a:pt x="1918800" y="1333712"/>
                    <a:pt x="1911705" y="1330810"/>
                  </a:cubicBezTo>
                  <a:cubicBezTo>
                    <a:pt x="1837852" y="1299527"/>
                    <a:pt x="1761096" y="1273727"/>
                    <a:pt x="1699176" y="1219869"/>
                  </a:cubicBezTo>
                  <a:cubicBezTo>
                    <a:pt x="1694983" y="1216321"/>
                    <a:pt x="1690146" y="1214709"/>
                    <a:pt x="1684663" y="1215031"/>
                  </a:cubicBezTo>
                  <a:cubicBezTo>
                    <a:pt x="1684663" y="1214709"/>
                    <a:pt x="1684986" y="1214709"/>
                    <a:pt x="1684986" y="1214386"/>
                  </a:cubicBezTo>
                  <a:cubicBezTo>
                    <a:pt x="1683696" y="1204066"/>
                    <a:pt x="1678858" y="1195036"/>
                    <a:pt x="1675633" y="1185361"/>
                  </a:cubicBezTo>
                  <a:cubicBezTo>
                    <a:pt x="1662410" y="1149241"/>
                    <a:pt x="1646930" y="1112798"/>
                    <a:pt x="1664990" y="1073775"/>
                  </a:cubicBezTo>
                  <a:cubicBezTo>
                    <a:pt x="1668860" y="1065712"/>
                    <a:pt x="1674988" y="1058617"/>
                    <a:pt x="1678213" y="1047330"/>
                  </a:cubicBezTo>
                  <a:cubicBezTo>
                    <a:pt x="1678536" y="1058940"/>
                    <a:pt x="1677890" y="1068615"/>
                    <a:pt x="1680148" y="1077645"/>
                  </a:cubicBezTo>
                  <a:cubicBezTo>
                    <a:pt x="1684018" y="1104090"/>
                    <a:pt x="1688211" y="1130858"/>
                    <a:pt x="1700788" y="1154723"/>
                  </a:cubicBezTo>
                  <a:cubicBezTo>
                    <a:pt x="1714333" y="1179878"/>
                    <a:pt x="1734006" y="1182781"/>
                    <a:pt x="1751099" y="1173751"/>
                  </a:cubicBezTo>
                  <a:cubicBezTo>
                    <a:pt x="1764966" y="1166011"/>
                    <a:pt x="1774319" y="1153111"/>
                    <a:pt x="1776254" y="1136663"/>
                  </a:cubicBezTo>
                  <a:cubicBezTo>
                    <a:pt x="1776899" y="1131180"/>
                    <a:pt x="1778189" y="1126343"/>
                    <a:pt x="1780446" y="1121505"/>
                  </a:cubicBezTo>
                  <a:cubicBezTo>
                    <a:pt x="1781091" y="1094093"/>
                    <a:pt x="1782382" y="1067002"/>
                    <a:pt x="1778834" y="1039912"/>
                  </a:cubicBezTo>
                  <a:cubicBezTo>
                    <a:pt x="1773996" y="1001534"/>
                    <a:pt x="1775931" y="963156"/>
                    <a:pt x="1785929" y="925423"/>
                  </a:cubicBezTo>
                  <a:cubicBezTo>
                    <a:pt x="1788832" y="911233"/>
                    <a:pt x="1793669" y="897688"/>
                    <a:pt x="1798184" y="884143"/>
                  </a:cubicBezTo>
                  <a:cubicBezTo>
                    <a:pt x="1808504" y="853183"/>
                    <a:pt x="1819469" y="822545"/>
                    <a:pt x="1824629" y="790295"/>
                  </a:cubicBezTo>
                  <a:cubicBezTo>
                    <a:pt x="1825919" y="782555"/>
                    <a:pt x="1828822" y="774492"/>
                    <a:pt x="1821727" y="767719"/>
                  </a:cubicBezTo>
                  <a:cubicBezTo>
                    <a:pt x="1824952" y="745467"/>
                    <a:pt x="1826887" y="723214"/>
                    <a:pt x="1821727" y="700639"/>
                  </a:cubicBezTo>
                  <a:cubicBezTo>
                    <a:pt x="1819469" y="689996"/>
                    <a:pt x="1815277" y="680966"/>
                    <a:pt x="1805924" y="675806"/>
                  </a:cubicBezTo>
                  <a:cubicBezTo>
                    <a:pt x="1797217" y="670969"/>
                    <a:pt x="1796249" y="664841"/>
                    <a:pt x="1798507" y="655811"/>
                  </a:cubicBezTo>
                  <a:cubicBezTo>
                    <a:pt x="1804312" y="632591"/>
                    <a:pt x="1805279" y="609048"/>
                    <a:pt x="1798507" y="585828"/>
                  </a:cubicBezTo>
                  <a:cubicBezTo>
                    <a:pt x="1795604" y="575185"/>
                    <a:pt x="1796572" y="566478"/>
                    <a:pt x="1801732" y="556802"/>
                  </a:cubicBezTo>
                  <a:cubicBezTo>
                    <a:pt x="1811729" y="538420"/>
                    <a:pt x="1810762" y="520360"/>
                    <a:pt x="1795927" y="504879"/>
                  </a:cubicBezTo>
                  <a:cubicBezTo>
                    <a:pt x="1787864" y="496817"/>
                    <a:pt x="1786896" y="488109"/>
                    <a:pt x="1787542" y="477144"/>
                  </a:cubicBezTo>
                  <a:cubicBezTo>
                    <a:pt x="1789476" y="449409"/>
                    <a:pt x="1787542" y="421674"/>
                    <a:pt x="1769159" y="399098"/>
                  </a:cubicBezTo>
                  <a:cubicBezTo>
                    <a:pt x="1760451" y="388456"/>
                    <a:pt x="1754969" y="376846"/>
                    <a:pt x="1750131" y="364268"/>
                  </a:cubicBezTo>
                  <a:cubicBezTo>
                    <a:pt x="1739166" y="333953"/>
                    <a:pt x="1721751" y="308798"/>
                    <a:pt x="1692081" y="293962"/>
                  </a:cubicBezTo>
                  <a:cubicBezTo>
                    <a:pt x="1682728" y="289447"/>
                    <a:pt x="1676923" y="283320"/>
                    <a:pt x="1672408" y="273967"/>
                  </a:cubicBezTo>
                  <a:cubicBezTo>
                    <a:pt x="1662733" y="253327"/>
                    <a:pt x="1650800" y="233654"/>
                    <a:pt x="1628548" y="224302"/>
                  </a:cubicBezTo>
                  <a:cubicBezTo>
                    <a:pt x="1616937" y="219464"/>
                    <a:pt x="1614680" y="213337"/>
                    <a:pt x="1616292" y="201082"/>
                  </a:cubicBezTo>
                  <a:cubicBezTo>
                    <a:pt x="1625000" y="134646"/>
                    <a:pt x="1606617" y="98848"/>
                    <a:pt x="1549212" y="67243"/>
                  </a:cubicBezTo>
                  <a:cubicBezTo>
                    <a:pt x="1545019" y="64985"/>
                    <a:pt x="1541149" y="62728"/>
                    <a:pt x="1539214" y="57568"/>
                  </a:cubicBezTo>
                  <a:cubicBezTo>
                    <a:pt x="1531797" y="36927"/>
                    <a:pt x="1515671" y="24350"/>
                    <a:pt x="1496321" y="16287"/>
                  </a:cubicBezTo>
                  <a:cubicBezTo>
                    <a:pt x="1444721" y="-5643"/>
                    <a:pt x="1393120" y="-5320"/>
                    <a:pt x="1341520" y="16610"/>
                  </a:cubicBezTo>
                  <a:cubicBezTo>
                    <a:pt x="1328620" y="22092"/>
                    <a:pt x="1316687" y="29832"/>
                    <a:pt x="1308624" y="41765"/>
                  </a:cubicBezTo>
                  <a:cubicBezTo>
                    <a:pt x="1302819" y="50150"/>
                    <a:pt x="1295724" y="55310"/>
                    <a:pt x="1286694" y="59825"/>
                  </a:cubicBezTo>
                  <a:cubicBezTo>
                    <a:pt x="1240899" y="81110"/>
                    <a:pt x="1220259" y="118843"/>
                    <a:pt x="1222839" y="169799"/>
                  </a:cubicBezTo>
                  <a:cubicBezTo>
                    <a:pt x="1223484" y="179474"/>
                    <a:pt x="1224129" y="189149"/>
                    <a:pt x="1225419" y="198824"/>
                  </a:cubicBezTo>
                  <a:cubicBezTo>
                    <a:pt x="1226064" y="204629"/>
                    <a:pt x="1224451" y="207854"/>
                    <a:pt x="1218969" y="210112"/>
                  </a:cubicBezTo>
                  <a:cubicBezTo>
                    <a:pt x="1193491" y="219787"/>
                    <a:pt x="1178978" y="240104"/>
                    <a:pt x="1168336" y="263647"/>
                  </a:cubicBezTo>
                  <a:cubicBezTo>
                    <a:pt x="1164466" y="272355"/>
                    <a:pt x="1158661" y="278160"/>
                    <a:pt x="1149953" y="282352"/>
                  </a:cubicBezTo>
                  <a:cubicBezTo>
                    <a:pt x="1129313" y="292672"/>
                    <a:pt x="1113188" y="308475"/>
                    <a:pt x="1102545" y="329115"/>
                  </a:cubicBezTo>
                  <a:cubicBezTo>
                    <a:pt x="1090290" y="352013"/>
                    <a:pt x="1082227" y="376846"/>
                    <a:pt x="1066425" y="398453"/>
                  </a:cubicBezTo>
                  <a:cubicBezTo>
                    <a:pt x="1051589" y="418449"/>
                    <a:pt x="1053202" y="444249"/>
                    <a:pt x="1054170" y="468759"/>
                  </a:cubicBezTo>
                  <a:cubicBezTo>
                    <a:pt x="1054492" y="476822"/>
                    <a:pt x="1054815" y="484562"/>
                    <a:pt x="1048042" y="491012"/>
                  </a:cubicBezTo>
                  <a:cubicBezTo>
                    <a:pt x="1030304" y="508749"/>
                    <a:pt x="1029982" y="529067"/>
                    <a:pt x="1041592" y="550030"/>
                  </a:cubicBezTo>
                  <a:cubicBezTo>
                    <a:pt x="1045139" y="556480"/>
                    <a:pt x="1046429" y="562608"/>
                    <a:pt x="1044172" y="570025"/>
                  </a:cubicBezTo>
                  <a:cubicBezTo>
                    <a:pt x="1036432" y="595180"/>
                    <a:pt x="1036432" y="620981"/>
                    <a:pt x="1043204" y="646458"/>
                  </a:cubicBezTo>
                  <a:cubicBezTo>
                    <a:pt x="1045139" y="653876"/>
                    <a:pt x="1044817" y="660003"/>
                    <a:pt x="1037077" y="664196"/>
                  </a:cubicBezTo>
                  <a:cubicBezTo>
                    <a:pt x="1025144" y="670646"/>
                    <a:pt x="1021274" y="682256"/>
                    <a:pt x="1018694" y="694834"/>
                  </a:cubicBezTo>
                  <a:cubicBezTo>
                    <a:pt x="1014824" y="714829"/>
                    <a:pt x="1015792" y="734179"/>
                    <a:pt x="1019984" y="753852"/>
                  </a:cubicBezTo>
                  <a:cubicBezTo>
                    <a:pt x="1022242" y="764817"/>
                    <a:pt x="1026112" y="775460"/>
                    <a:pt x="1025144" y="787070"/>
                  </a:cubicBezTo>
                  <a:cubicBezTo>
                    <a:pt x="1019984" y="791262"/>
                    <a:pt x="1019017" y="796422"/>
                    <a:pt x="1020952" y="802872"/>
                  </a:cubicBezTo>
                  <a:cubicBezTo>
                    <a:pt x="1024177" y="812547"/>
                    <a:pt x="1026757" y="822545"/>
                    <a:pt x="1029659" y="832220"/>
                  </a:cubicBezTo>
                  <a:cubicBezTo>
                    <a:pt x="1038689" y="861245"/>
                    <a:pt x="1051267" y="889303"/>
                    <a:pt x="1056427" y="919618"/>
                  </a:cubicBezTo>
                  <a:cubicBezTo>
                    <a:pt x="1066747" y="952514"/>
                    <a:pt x="1066102" y="986054"/>
                    <a:pt x="1063845" y="1019917"/>
                  </a:cubicBezTo>
                  <a:cubicBezTo>
                    <a:pt x="1061587" y="1052812"/>
                    <a:pt x="1053525" y="1085707"/>
                    <a:pt x="1063522" y="1118925"/>
                  </a:cubicBezTo>
                  <a:cubicBezTo>
                    <a:pt x="1066102" y="1125375"/>
                    <a:pt x="1066102" y="1132793"/>
                    <a:pt x="1068682" y="1138920"/>
                  </a:cubicBezTo>
                  <a:cubicBezTo>
                    <a:pt x="1075777" y="1155046"/>
                    <a:pt x="1085452" y="1167301"/>
                    <a:pt x="1104802" y="1168591"/>
                  </a:cubicBezTo>
                  <a:cubicBezTo>
                    <a:pt x="1123508" y="1169881"/>
                    <a:pt x="1134473" y="1159883"/>
                    <a:pt x="1142213" y="1144081"/>
                  </a:cubicBezTo>
                  <a:cubicBezTo>
                    <a:pt x="1151888" y="1124085"/>
                    <a:pt x="1156726" y="1102800"/>
                    <a:pt x="1159306" y="1080870"/>
                  </a:cubicBezTo>
                  <a:cubicBezTo>
                    <a:pt x="1158661" y="1067970"/>
                    <a:pt x="1167046" y="1056360"/>
                    <a:pt x="1164788" y="1043460"/>
                  </a:cubicBezTo>
                  <a:cubicBezTo>
                    <a:pt x="1169948" y="1053135"/>
                    <a:pt x="1177043" y="1061520"/>
                    <a:pt x="1181558" y="1071195"/>
                  </a:cubicBezTo>
                  <a:cubicBezTo>
                    <a:pt x="1184138" y="1078290"/>
                    <a:pt x="1184138" y="1086030"/>
                    <a:pt x="1184783" y="1093448"/>
                  </a:cubicBezTo>
                  <a:cubicBezTo>
                    <a:pt x="1187686" y="1135373"/>
                    <a:pt x="1172851" y="1172461"/>
                    <a:pt x="1153500" y="1208259"/>
                  </a:cubicBezTo>
                  <a:cubicBezTo>
                    <a:pt x="1152210" y="1211806"/>
                    <a:pt x="1152210" y="1215354"/>
                    <a:pt x="1149631" y="1218901"/>
                  </a:cubicBezTo>
                  <a:cubicBezTo>
                    <a:pt x="1116735" y="1264374"/>
                    <a:pt x="1072875" y="1295012"/>
                    <a:pt x="1021274" y="1314685"/>
                  </a:cubicBezTo>
                  <a:cubicBezTo>
                    <a:pt x="979349" y="1330810"/>
                    <a:pt x="842930" y="1383378"/>
                    <a:pt x="837125" y="1385635"/>
                  </a:cubicBezTo>
                  <a:cubicBezTo>
                    <a:pt x="767464" y="1414661"/>
                    <a:pt x="705221" y="1453361"/>
                    <a:pt x="663618" y="1519152"/>
                  </a:cubicBezTo>
                  <a:cubicBezTo>
                    <a:pt x="655878" y="1518184"/>
                    <a:pt x="493014" y="2359272"/>
                    <a:pt x="489789" y="2397328"/>
                  </a:cubicBezTo>
                  <a:cubicBezTo>
                    <a:pt x="484307" y="2461506"/>
                    <a:pt x="485274" y="2526006"/>
                    <a:pt x="486242" y="2590507"/>
                  </a:cubicBezTo>
                  <a:cubicBezTo>
                    <a:pt x="492047" y="2647912"/>
                    <a:pt x="510429" y="2700480"/>
                    <a:pt x="543970" y="2747243"/>
                  </a:cubicBezTo>
                  <a:cubicBezTo>
                    <a:pt x="581380" y="2799166"/>
                    <a:pt x="620725" y="2849477"/>
                    <a:pt x="665553" y="2894950"/>
                  </a:cubicBezTo>
                  <a:cubicBezTo>
                    <a:pt x="695869" y="2925587"/>
                    <a:pt x="728441" y="2953000"/>
                    <a:pt x="764239" y="2976866"/>
                  </a:cubicBezTo>
                  <a:cubicBezTo>
                    <a:pt x="752307" y="2980413"/>
                    <a:pt x="739407" y="2978155"/>
                    <a:pt x="727151" y="2981058"/>
                  </a:cubicBezTo>
                  <a:cubicBezTo>
                    <a:pt x="638141" y="3002343"/>
                    <a:pt x="550420" y="3027176"/>
                    <a:pt x="463344" y="3054266"/>
                  </a:cubicBezTo>
                  <a:cubicBezTo>
                    <a:pt x="382718" y="3079421"/>
                    <a:pt x="304350" y="3110704"/>
                    <a:pt x="221789" y="3129409"/>
                  </a:cubicBezTo>
                  <a:cubicBezTo>
                    <a:pt x="175671" y="3139730"/>
                    <a:pt x="136003" y="3162627"/>
                    <a:pt x="98915" y="3190685"/>
                  </a:cubicBezTo>
                  <a:cubicBezTo>
                    <a:pt x="10227" y="3258411"/>
                    <a:pt x="-24603" y="3379994"/>
                    <a:pt x="18290" y="3483195"/>
                  </a:cubicBezTo>
                  <a:cubicBezTo>
                    <a:pt x="47315" y="3553501"/>
                    <a:pt x="100528" y="3604456"/>
                    <a:pt x="162449" y="3646059"/>
                  </a:cubicBezTo>
                  <a:cubicBezTo>
                    <a:pt x="193731" y="3667345"/>
                    <a:pt x="229852" y="3678955"/>
                    <a:pt x="264037" y="3695080"/>
                  </a:cubicBezTo>
                  <a:cubicBezTo>
                    <a:pt x="292740" y="3708625"/>
                    <a:pt x="318863" y="3727652"/>
                    <a:pt x="348210" y="3739263"/>
                  </a:cubicBezTo>
                  <a:cubicBezTo>
                    <a:pt x="435609" y="3774093"/>
                    <a:pt x="526877" y="3787315"/>
                    <a:pt x="620080" y="3773771"/>
                  </a:cubicBezTo>
                  <a:cubicBezTo>
                    <a:pt x="717476" y="3759580"/>
                    <a:pt x="812937" y="3736038"/>
                    <a:pt x="908721" y="3713140"/>
                  </a:cubicBezTo>
                  <a:cubicBezTo>
                    <a:pt x="953549" y="3702497"/>
                    <a:pt x="998054" y="3688952"/>
                    <a:pt x="1042237" y="3675730"/>
                  </a:cubicBezTo>
                  <a:cubicBezTo>
                    <a:pt x="1046752" y="3674439"/>
                    <a:pt x="1052235" y="3671537"/>
                    <a:pt x="1055782" y="3675730"/>
                  </a:cubicBezTo>
                  <a:cubicBezTo>
                    <a:pt x="1059652" y="3680245"/>
                    <a:pt x="1055782" y="3685082"/>
                    <a:pt x="1053525" y="3689275"/>
                  </a:cubicBezTo>
                  <a:cubicBezTo>
                    <a:pt x="1039334" y="3718300"/>
                    <a:pt x="1024177" y="3746358"/>
                    <a:pt x="1003214" y="3771513"/>
                  </a:cubicBezTo>
                  <a:cubicBezTo>
                    <a:pt x="982896" y="3795701"/>
                    <a:pt x="957419" y="3813761"/>
                    <a:pt x="935166" y="3835369"/>
                  </a:cubicBezTo>
                  <a:cubicBezTo>
                    <a:pt x="924201" y="3845689"/>
                    <a:pt x="924846" y="3853751"/>
                    <a:pt x="937423" y="3860846"/>
                  </a:cubicBezTo>
                  <a:cubicBezTo>
                    <a:pt x="967416" y="3878262"/>
                    <a:pt x="998699" y="3891807"/>
                    <a:pt x="1035142" y="3888259"/>
                  </a:cubicBezTo>
                  <a:cubicBezTo>
                    <a:pt x="1052880" y="3886647"/>
                    <a:pt x="1069972" y="3882131"/>
                    <a:pt x="1086742" y="3876327"/>
                  </a:cubicBezTo>
                  <a:cubicBezTo>
                    <a:pt x="1120605" y="3864716"/>
                    <a:pt x="1155113" y="3862459"/>
                    <a:pt x="1189943" y="3868264"/>
                  </a:cubicBezTo>
                  <a:cubicBezTo>
                    <a:pt x="1253799" y="3878584"/>
                    <a:pt x="1315720" y="3897934"/>
                    <a:pt x="1379898" y="3905997"/>
                  </a:cubicBezTo>
                  <a:cubicBezTo>
                    <a:pt x="1398280" y="3905997"/>
                    <a:pt x="1416340" y="3905997"/>
                    <a:pt x="1434723" y="3905997"/>
                  </a:cubicBezTo>
                  <a:cubicBezTo>
                    <a:pt x="1456008" y="3902772"/>
                    <a:pt x="1478261" y="3902449"/>
                    <a:pt x="1498901" y="3895354"/>
                  </a:cubicBezTo>
                  <a:cubicBezTo>
                    <a:pt x="1533409" y="3883422"/>
                    <a:pt x="1569207" y="3875681"/>
                    <a:pt x="1604682" y="3866974"/>
                  </a:cubicBezTo>
                  <a:cubicBezTo>
                    <a:pt x="1638545" y="3858589"/>
                    <a:pt x="1671118" y="3861169"/>
                    <a:pt x="1703046" y="3877939"/>
                  </a:cubicBezTo>
                  <a:cubicBezTo>
                    <a:pt x="1780769" y="3918252"/>
                    <a:pt x="1859137" y="3898579"/>
                    <a:pt x="1922025" y="3843109"/>
                  </a:cubicBezTo>
                  <a:cubicBezTo>
                    <a:pt x="1931378" y="3834724"/>
                    <a:pt x="1931055" y="3827628"/>
                    <a:pt x="1920735" y="3818921"/>
                  </a:cubicBezTo>
                  <a:cubicBezTo>
                    <a:pt x="1912350" y="3812148"/>
                    <a:pt x="1902998" y="3806666"/>
                    <a:pt x="1894290" y="3800861"/>
                  </a:cubicBezTo>
                  <a:cubicBezTo>
                    <a:pt x="1863007" y="3779898"/>
                    <a:pt x="1831079" y="3759580"/>
                    <a:pt x="1805602" y="3731523"/>
                  </a:cubicBezTo>
                  <a:cubicBezTo>
                    <a:pt x="1794637" y="3719267"/>
                    <a:pt x="1785284" y="3706045"/>
                    <a:pt x="1778511" y="3689920"/>
                  </a:cubicBezTo>
                  <a:cubicBezTo>
                    <a:pt x="1785284" y="3688307"/>
                    <a:pt x="1789154" y="3690887"/>
                    <a:pt x="1793024" y="3692500"/>
                  </a:cubicBezTo>
                  <a:cubicBezTo>
                    <a:pt x="1836884" y="3712495"/>
                    <a:pt x="1882680" y="3725395"/>
                    <a:pt x="1929443" y="3735715"/>
                  </a:cubicBezTo>
                  <a:cubicBezTo>
                    <a:pt x="2027806" y="3757645"/>
                    <a:pt x="2126815" y="3762160"/>
                    <a:pt x="2226791" y="3746680"/>
                  </a:cubicBezTo>
                  <a:cubicBezTo>
                    <a:pt x="2281616" y="3738295"/>
                    <a:pt x="2334829" y="3723460"/>
                    <a:pt x="2388687" y="3710560"/>
                  </a:cubicBezTo>
                  <a:cubicBezTo>
                    <a:pt x="2482213" y="3687985"/>
                    <a:pt x="2569612" y="3653800"/>
                    <a:pt x="2643787" y="3589944"/>
                  </a:cubicBezTo>
                  <a:cubicBezTo>
                    <a:pt x="2703773" y="3536408"/>
                    <a:pt x="2734733" y="3470295"/>
                    <a:pt x="2733443" y="3392249"/>
                  </a:cubicBezTo>
                  <a:close/>
                  <a:moveTo>
                    <a:pt x="778752" y="2516331"/>
                  </a:moveTo>
                  <a:cubicBezTo>
                    <a:pt x="781332" y="2479888"/>
                    <a:pt x="786169" y="2443768"/>
                    <a:pt x="791652" y="2407970"/>
                  </a:cubicBezTo>
                  <a:cubicBezTo>
                    <a:pt x="812937" y="2342502"/>
                    <a:pt x="828417" y="2275421"/>
                    <a:pt x="840672" y="2205116"/>
                  </a:cubicBezTo>
                  <a:cubicBezTo>
                    <a:pt x="871310" y="2273164"/>
                    <a:pt x="897756" y="2339277"/>
                    <a:pt x="913881" y="2408938"/>
                  </a:cubicBezTo>
                  <a:cubicBezTo>
                    <a:pt x="920653" y="2427643"/>
                    <a:pt x="925168" y="2446993"/>
                    <a:pt x="930651" y="2466021"/>
                  </a:cubicBezTo>
                  <a:cubicBezTo>
                    <a:pt x="932263" y="2472148"/>
                    <a:pt x="933231" y="2479243"/>
                    <a:pt x="938391" y="2483113"/>
                  </a:cubicBezTo>
                  <a:cubicBezTo>
                    <a:pt x="906463" y="2508913"/>
                    <a:pt x="887435" y="2540196"/>
                    <a:pt x="898078" y="2583734"/>
                  </a:cubicBezTo>
                  <a:cubicBezTo>
                    <a:pt x="898078" y="2593409"/>
                    <a:pt x="900336" y="2602762"/>
                    <a:pt x="901948" y="2612114"/>
                  </a:cubicBezTo>
                  <a:cubicBezTo>
                    <a:pt x="906463" y="2636625"/>
                    <a:pt x="904851" y="2660490"/>
                    <a:pt x="897111" y="2684033"/>
                  </a:cubicBezTo>
                  <a:cubicBezTo>
                    <a:pt x="895821" y="2681775"/>
                    <a:pt x="894208" y="2679518"/>
                    <a:pt x="892273" y="2677583"/>
                  </a:cubicBezTo>
                  <a:cubicBezTo>
                    <a:pt x="863893" y="2645655"/>
                    <a:pt x="834545" y="2615340"/>
                    <a:pt x="798425" y="2592119"/>
                  </a:cubicBezTo>
                  <a:cubicBezTo>
                    <a:pt x="793910" y="2589217"/>
                    <a:pt x="793265" y="2584379"/>
                    <a:pt x="790040" y="2580832"/>
                  </a:cubicBezTo>
                  <a:cubicBezTo>
                    <a:pt x="772624" y="2561804"/>
                    <a:pt x="777139" y="2538584"/>
                    <a:pt x="778752" y="25163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 name="Google Shape;32;p51"/>
            <p:cNvSpPr/>
            <p:nvPr/>
          </p:nvSpPr>
          <p:spPr>
            <a:xfrm>
              <a:off x="3683187" y="1206588"/>
              <a:ext cx="2755348" cy="2712287"/>
            </a:xfrm>
            <a:custGeom>
              <a:rect b="b" l="l" r="r" t="t"/>
              <a:pathLst>
                <a:path extrusionOk="0" h="2690150" w="2732857">
                  <a:moveTo>
                    <a:pt x="1434723" y="2690150"/>
                  </a:moveTo>
                  <a:lnTo>
                    <a:pt x="1379898" y="2690150"/>
                  </a:lnTo>
                  <a:cubicBezTo>
                    <a:pt x="1315720" y="2682087"/>
                    <a:pt x="1253799" y="2662737"/>
                    <a:pt x="1189943" y="2652417"/>
                  </a:cubicBezTo>
                  <a:cubicBezTo>
                    <a:pt x="1154791" y="2646612"/>
                    <a:pt x="1120283" y="2648869"/>
                    <a:pt x="1086742" y="2660479"/>
                  </a:cubicBezTo>
                  <a:cubicBezTo>
                    <a:pt x="1069972" y="2666285"/>
                    <a:pt x="1052880" y="2670799"/>
                    <a:pt x="1035142" y="2672412"/>
                  </a:cubicBezTo>
                  <a:cubicBezTo>
                    <a:pt x="999021" y="2675960"/>
                    <a:pt x="967739" y="2662414"/>
                    <a:pt x="937423" y="2644999"/>
                  </a:cubicBezTo>
                  <a:cubicBezTo>
                    <a:pt x="924846" y="2637582"/>
                    <a:pt x="913365" y="2627790"/>
                    <a:pt x="920719" y="2612299"/>
                  </a:cubicBezTo>
                  <a:cubicBezTo>
                    <a:pt x="928073" y="2596808"/>
                    <a:pt x="959411" y="2575200"/>
                    <a:pt x="981545" y="2552055"/>
                  </a:cubicBezTo>
                  <a:cubicBezTo>
                    <a:pt x="1003679" y="2528910"/>
                    <a:pt x="1039657" y="2502453"/>
                    <a:pt x="1053525" y="2473428"/>
                  </a:cubicBezTo>
                  <a:cubicBezTo>
                    <a:pt x="1055460" y="2469235"/>
                    <a:pt x="1059652" y="2464397"/>
                    <a:pt x="1055782" y="2459883"/>
                  </a:cubicBezTo>
                  <a:cubicBezTo>
                    <a:pt x="1051912" y="2455690"/>
                    <a:pt x="1046429" y="2458593"/>
                    <a:pt x="1042237" y="2459883"/>
                  </a:cubicBezTo>
                  <a:cubicBezTo>
                    <a:pt x="998054" y="2473105"/>
                    <a:pt x="953549" y="2486650"/>
                    <a:pt x="908721" y="2497293"/>
                  </a:cubicBezTo>
                  <a:cubicBezTo>
                    <a:pt x="813260" y="2520191"/>
                    <a:pt x="717476" y="2543733"/>
                    <a:pt x="620080" y="2557923"/>
                  </a:cubicBezTo>
                  <a:cubicBezTo>
                    <a:pt x="526877" y="2571469"/>
                    <a:pt x="435609" y="2558246"/>
                    <a:pt x="348210" y="2523416"/>
                  </a:cubicBezTo>
                  <a:cubicBezTo>
                    <a:pt x="318863" y="2511806"/>
                    <a:pt x="292740" y="2493100"/>
                    <a:pt x="264037" y="2479233"/>
                  </a:cubicBezTo>
                  <a:cubicBezTo>
                    <a:pt x="230174" y="2463108"/>
                    <a:pt x="194054" y="2451175"/>
                    <a:pt x="162449" y="2430212"/>
                  </a:cubicBezTo>
                  <a:cubicBezTo>
                    <a:pt x="100528" y="2388287"/>
                    <a:pt x="47315" y="2337332"/>
                    <a:pt x="18290" y="2267348"/>
                  </a:cubicBezTo>
                  <a:cubicBezTo>
                    <a:pt x="-24603" y="2164147"/>
                    <a:pt x="10227" y="2042564"/>
                    <a:pt x="98915" y="1974838"/>
                  </a:cubicBezTo>
                  <a:cubicBezTo>
                    <a:pt x="136003" y="1946458"/>
                    <a:pt x="175994" y="1923882"/>
                    <a:pt x="221789" y="1913562"/>
                  </a:cubicBezTo>
                  <a:cubicBezTo>
                    <a:pt x="304350" y="1894857"/>
                    <a:pt x="382718" y="1863252"/>
                    <a:pt x="463344" y="1838419"/>
                  </a:cubicBezTo>
                  <a:cubicBezTo>
                    <a:pt x="550420" y="1811329"/>
                    <a:pt x="638463" y="1786496"/>
                    <a:pt x="727151" y="1765211"/>
                  </a:cubicBezTo>
                  <a:cubicBezTo>
                    <a:pt x="741342" y="1761986"/>
                    <a:pt x="756177" y="1765211"/>
                    <a:pt x="770044" y="1758761"/>
                  </a:cubicBezTo>
                  <a:cubicBezTo>
                    <a:pt x="777139" y="1758116"/>
                    <a:pt x="782299" y="1762953"/>
                    <a:pt x="787459" y="1766501"/>
                  </a:cubicBezTo>
                  <a:cubicBezTo>
                    <a:pt x="844220" y="1804879"/>
                    <a:pt x="906786" y="1832292"/>
                    <a:pt x="969029" y="1860672"/>
                  </a:cubicBezTo>
                  <a:cubicBezTo>
                    <a:pt x="999021" y="1874217"/>
                    <a:pt x="1029337" y="1886150"/>
                    <a:pt x="1059330" y="1899372"/>
                  </a:cubicBezTo>
                  <a:cubicBezTo>
                    <a:pt x="1061910" y="1900340"/>
                    <a:pt x="1064167" y="1901630"/>
                    <a:pt x="1066425" y="1902920"/>
                  </a:cubicBezTo>
                  <a:cubicBezTo>
                    <a:pt x="1072552" y="1906145"/>
                    <a:pt x="1076745" y="1910660"/>
                    <a:pt x="1076100" y="1918400"/>
                  </a:cubicBezTo>
                  <a:cubicBezTo>
                    <a:pt x="1075132" y="1925172"/>
                    <a:pt x="1070295" y="1928397"/>
                    <a:pt x="1064490" y="1930332"/>
                  </a:cubicBezTo>
                  <a:cubicBezTo>
                    <a:pt x="1041592" y="1938073"/>
                    <a:pt x="1017727" y="1941943"/>
                    <a:pt x="993861" y="1946780"/>
                  </a:cubicBezTo>
                  <a:cubicBezTo>
                    <a:pt x="969996" y="1951618"/>
                    <a:pt x="945808" y="1950328"/>
                    <a:pt x="921621" y="1950005"/>
                  </a:cubicBezTo>
                  <a:cubicBezTo>
                    <a:pt x="910656" y="1950005"/>
                    <a:pt x="900658" y="1945813"/>
                    <a:pt x="891305" y="1940330"/>
                  </a:cubicBezTo>
                  <a:cubicBezTo>
                    <a:pt x="880018" y="1933880"/>
                    <a:pt x="868408" y="1928397"/>
                    <a:pt x="857443" y="1921625"/>
                  </a:cubicBezTo>
                  <a:cubicBezTo>
                    <a:pt x="824870" y="1901630"/>
                    <a:pt x="789717" y="1898082"/>
                    <a:pt x="753274" y="1903887"/>
                  </a:cubicBezTo>
                  <a:cubicBezTo>
                    <a:pt x="716509" y="1909370"/>
                    <a:pt x="682646" y="1922270"/>
                    <a:pt x="652331" y="1944200"/>
                  </a:cubicBezTo>
                  <a:cubicBezTo>
                    <a:pt x="640721" y="1952585"/>
                    <a:pt x="630078" y="1953230"/>
                    <a:pt x="616533" y="1947748"/>
                  </a:cubicBezTo>
                  <a:cubicBezTo>
                    <a:pt x="584928" y="1934202"/>
                    <a:pt x="555580" y="1940330"/>
                    <a:pt x="529135" y="1961938"/>
                  </a:cubicBezTo>
                  <a:cubicBezTo>
                    <a:pt x="524619" y="1965808"/>
                    <a:pt x="519782" y="1970000"/>
                    <a:pt x="521394" y="1976773"/>
                  </a:cubicBezTo>
                  <a:cubicBezTo>
                    <a:pt x="523007" y="1983868"/>
                    <a:pt x="529457" y="1984835"/>
                    <a:pt x="535262" y="1986126"/>
                  </a:cubicBezTo>
                  <a:cubicBezTo>
                    <a:pt x="558805" y="1991286"/>
                    <a:pt x="582670" y="1995478"/>
                    <a:pt x="606858" y="1997413"/>
                  </a:cubicBezTo>
                  <a:cubicBezTo>
                    <a:pt x="655233" y="2001606"/>
                    <a:pt x="701351" y="2016763"/>
                    <a:pt x="747792" y="2029663"/>
                  </a:cubicBezTo>
                  <a:cubicBezTo>
                    <a:pt x="787459" y="2040628"/>
                    <a:pt x="826805" y="2054496"/>
                    <a:pt x="867118" y="2063526"/>
                  </a:cubicBezTo>
                  <a:cubicBezTo>
                    <a:pt x="900658" y="2070944"/>
                    <a:pt x="930328" y="2087714"/>
                    <a:pt x="960966" y="2101581"/>
                  </a:cubicBezTo>
                  <a:cubicBezTo>
                    <a:pt x="1090612" y="2160277"/>
                    <a:pt x="1222194" y="2215103"/>
                    <a:pt x="1355065" y="2266058"/>
                  </a:cubicBezTo>
                  <a:lnTo>
                    <a:pt x="1483744" y="2314111"/>
                  </a:lnTo>
                  <a:cubicBezTo>
                    <a:pt x="1437626" y="2254448"/>
                    <a:pt x="1402795" y="2187045"/>
                    <a:pt x="1373770" y="2116417"/>
                  </a:cubicBezTo>
                  <a:cubicBezTo>
                    <a:pt x="1369578" y="2106097"/>
                    <a:pt x="1365385" y="2095454"/>
                    <a:pt x="1362160" y="2084489"/>
                  </a:cubicBezTo>
                  <a:cubicBezTo>
                    <a:pt x="1356355" y="2064171"/>
                    <a:pt x="1363772" y="2050949"/>
                    <a:pt x="1384413" y="2046111"/>
                  </a:cubicBezTo>
                  <a:cubicBezTo>
                    <a:pt x="1400215" y="2042564"/>
                    <a:pt x="1416341" y="2043531"/>
                    <a:pt x="1432466" y="2045466"/>
                  </a:cubicBezTo>
                  <a:cubicBezTo>
                    <a:pt x="1467619" y="2050304"/>
                    <a:pt x="1501804" y="2061591"/>
                    <a:pt x="1536957" y="2064494"/>
                  </a:cubicBezTo>
                  <a:cubicBezTo>
                    <a:pt x="1596942" y="2069654"/>
                    <a:pt x="1656928" y="2072234"/>
                    <a:pt x="1717236" y="2067396"/>
                  </a:cubicBezTo>
                  <a:lnTo>
                    <a:pt x="1816889" y="2060301"/>
                  </a:lnTo>
                  <a:cubicBezTo>
                    <a:pt x="1893000" y="2055141"/>
                    <a:pt x="1963306" y="2033533"/>
                    <a:pt x="2028129" y="1993543"/>
                  </a:cubicBezTo>
                  <a:cubicBezTo>
                    <a:pt x="2047802" y="1981288"/>
                    <a:pt x="2069087" y="1972258"/>
                    <a:pt x="2090694" y="1963550"/>
                  </a:cubicBezTo>
                  <a:cubicBezTo>
                    <a:pt x="2121332" y="1951618"/>
                    <a:pt x="2152293" y="1950650"/>
                    <a:pt x="2184220" y="1958068"/>
                  </a:cubicBezTo>
                  <a:cubicBezTo>
                    <a:pt x="2218083" y="1965808"/>
                    <a:pt x="2252591" y="1964840"/>
                    <a:pt x="2286776" y="1960003"/>
                  </a:cubicBezTo>
                  <a:cubicBezTo>
                    <a:pt x="2304192" y="1957423"/>
                    <a:pt x="2308384" y="1949360"/>
                    <a:pt x="2301289" y="1932913"/>
                  </a:cubicBezTo>
                  <a:cubicBezTo>
                    <a:pt x="2296774" y="1921947"/>
                    <a:pt x="2288711" y="1913885"/>
                    <a:pt x="2278391" y="1908725"/>
                  </a:cubicBezTo>
                  <a:cubicBezTo>
                    <a:pt x="2258719" y="1898727"/>
                    <a:pt x="2238723" y="1889375"/>
                    <a:pt x="2215503" y="1893245"/>
                  </a:cubicBezTo>
                  <a:cubicBezTo>
                    <a:pt x="2205183" y="1894857"/>
                    <a:pt x="2199700" y="1887440"/>
                    <a:pt x="2193895" y="1881312"/>
                  </a:cubicBezTo>
                  <a:cubicBezTo>
                    <a:pt x="2177770" y="1864542"/>
                    <a:pt x="2159388" y="1851319"/>
                    <a:pt x="2136167" y="1848417"/>
                  </a:cubicBezTo>
                  <a:cubicBezTo>
                    <a:pt x="2099724" y="1843902"/>
                    <a:pt x="2063282" y="1844547"/>
                    <a:pt x="2029096" y="1861639"/>
                  </a:cubicBezTo>
                  <a:cubicBezTo>
                    <a:pt x="2010391" y="1870992"/>
                    <a:pt x="1992009" y="1880989"/>
                    <a:pt x="1972658" y="1889697"/>
                  </a:cubicBezTo>
                  <a:cubicBezTo>
                    <a:pt x="1940730" y="1903565"/>
                    <a:pt x="1907835" y="1912595"/>
                    <a:pt x="1872360" y="1904532"/>
                  </a:cubicBezTo>
                  <a:cubicBezTo>
                    <a:pt x="1867522" y="1903565"/>
                    <a:pt x="1863007" y="1902597"/>
                    <a:pt x="1858492" y="1900340"/>
                  </a:cubicBezTo>
                  <a:cubicBezTo>
                    <a:pt x="1845592" y="1894535"/>
                    <a:pt x="1844302" y="1884537"/>
                    <a:pt x="1855912" y="1876152"/>
                  </a:cubicBezTo>
                  <a:cubicBezTo>
                    <a:pt x="1874940" y="1861962"/>
                    <a:pt x="1894613" y="1849062"/>
                    <a:pt x="1912350" y="1833259"/>
                  </a:cubicBezTo>
                  <a:cubicBezTo>
                    <a:pt x="2001361" y="1755536"/>
                    <a:pt x="2095209" y="1683618"/>
                    <a:pt x="2181318" y="1602347"/>
                  </a:cubicBezTo>
                  <a:cubicBezTo>
                    <a:pt x="2218406" y="1567516"/>
                    <a:pt x="2252913" y="1531074"/>
                    <a:pt x="2274844" y="1484633"/>
                  </a:cubicBezTo>
                  <a:cubicBezTo>
                    <a:pt x="2290646" y="1451093"/>
                    <a:pt x="2294194" y="1415618"/>
                    <a:pt x="2286454" y="1379175"/>
                  </a:cubicBezTo>
                  <a:cubicBezTo>
                    <a:pt x="2282906" y="1362727"/>
                    <a:pt x="2273876" y="1349182"/>
                    <a:pt x="2261944" y="1338217"/>
                  </a:cubicBezTo>
                  <a:cubicBezTo>
                    <a:pt x="2228726" y="1307579"/>
                    <a:pt x="2190670" y="1285326"/>
                    <a:pt x="2144552" y="1283069"/>
                  </a:cubicBezTo>
                  <a:cubicBezTo>
                    <a:pt x="2099402" y="1281134"/>
                    <a:pt x="2058767" y="1295001"/>
                    <a:pt x="2024581" y="1325639"/>
                  </a:cubicBezTo>
                  <a:cubicBezTo>
                    <a:pt x="2002973" y="1344989"/>
                    <a:pt x="1987816" y="1368210"/>
                    <a:pt x="1975883" y="1394977"/>
                  </a:cubicBezTo>
                  <a:cubicBezTo>
                    <a:pt x="1944278" y="1466573"/>
                    <a:pt x="1903320" y="1532686"/>
                    <a:pt x="1853655" y="1593317"/>
                  </a:cubicBezTo>
                  <a:cubicBezTo>
                    <a:pt x="1841400" y="1608152"/>
                    <a:pt x="1830434" y="1624277"/>
                    <a:pt x="1818502" y="1639435"/>
                  </a:cubicBezTo>
                  <a:cubicBezTo>
                    <a:pt x="1806569" y="1654915"/>
                    <a:pt x="1792702" y="1668460"/>
                    <a:pt x="1773674" y="1674910"/>
                  </a:cubicBezTo>
                  <a:cubicBezTo>
                    <a:pt x="1730781" y="1689423"/>
                    <a:pt x="1697241" y="1717158"/>
                    <a:pt x="1664345" y="1747151"/>
                  </a:cubicBezTo>
                  <a:cubicBezTo>
                    <a:pt x="1630483" y="1778111"/>
                    <a:pt x="1590492" y="1794881"/>
                    <a:pt x="1543729" y="1791979"/>
                  </a:cubicBezTo>
                  <a:cubicBezTo>
                    <a:pt x="1534054" y="1791334"/>
                    <a:pt x="1524057" y="1792301"/>
                    <a:pt x="1515671" y="1797784"/>
                  </a:cubicBezTo>
                  <a:cubicBezTo>
                    <a:pt x="1483099" y="1818746"/>
                    <a:pt x="1450526" y="1809716"/>
                    <a:pt x="1418275" y="1797461"/>
                  </a:cubicBezTo>
                  <a:cubicBezTo>
                    <a:pt x="1396668" y="1789399"/>
                    <a:pt x="1375383" y="1780368"/>
                    <a:pt x="1352807" y="1774563"/>
                  </a:cubicBezTo>
                  <a:cubicBezTo>
                    <a:pt x="1314430" y="1764243"/>
                    <a:pt x="1277987" y="1771016"/>
                    <a:pt x="1243801" y="1789721"/>
                  </a:cubicBezTo>
                  <a:cubicBezTo>
                    <a:pt x="1232836" y="1795526"/>
                    <a:pt x="1224774" y="1795849"/>
                    <a:pt x="1214454" y="1788431"/>
                  </a:cubicBezTo>
                  <a:cubicBezTo>
                    <a:pt x="1175108" y="1759406"/>
                    <a:pt x="1137375" y="1728446"/>
                    <a:pt x="1100610" y="1696195"/>
                  </a:cubicBezTo>
                  <a:cubicBezTo>
                    <a:pt x="1062232" y="1662332"/>
                    <a:pt x="1027079" y="1625245"/>
                    <a:pt x="990959" y="1589447"/>
                  </a:cubicBezTo>
                  <a:cubicBezTo>
                    <a:pt x="959676" y="1558486"/>
                    <a:pt x="932586" y="1523334"/>
                    <a:pt x="900981" y="1492696"/>
                  </a:cubicBezTo>
                  <a:cubicBezTo>
                    <a:pt x="896788" y="1488503"/>
                    <a:pt x="892595" y="1483988"/>
                    <a:pt x="894530" y="1477216"/>
                  </a:cubicBezTo>
                  <a:cubicBezTo>
                    <a:pt x="904528" y="1451415"/>
                    <a:pt x="907108" y="1424970"/>
                    <a:pt x="901948" y="1397557"/>
                  </a:cubicBezTo>
                  <a:cubicBezTo>
                    <a:pt x="900336" y="1388205"/>
                    <a:pt x="898078" y="1378852"/>
                    <a:pt x="898078" y="1369177"/>
                  </a:cubicBezTo>
                  <a:cubicBezTo>
                    <a:pt x="887113" y="1324994"/>
                    <a:pt x="907108" y="1293711"/>
                    <a:pt x="940003" y="1267266"/>
                  </a:cubicBezTo>
                  <a:cubicBezTo>
                    <a:pt x="961611" y="1259526"/>
                    <a:pt x="978059" y="1243723"/>
                    <a:pt x="996119" y="1230501"/>
                  </a:cubicBezTo>
                  <a:cubicBezTo>
                    <a:pt x="1059975" y="1185028"/>
                    <a:pt x="1120283" y="1134718"/>
                    <a:pt x="1175108" y="1078602"/>
                  </a:cubicBezTo>
                  <a:cubicBezTo>
                    <a:pt x="1271214" y="980238"/>
                    <a:pt x="1353452" y="871232"/>
                    <a:pt x="1420533" y="750939"/>
                  </a:cubicBezTo>
                  <a:cubicBezTo>
                    <a:pt x="1486001" y="633225"/>
                    <a:pt x="1535989" y="508739"/>
                    <a:pt x="1576947" y="380705"/>
                  </a:cubicBezTo>
                  <a:cubicBezTo>
                    <a:pt x="1611132" y="273634"/>
                    <a:pt x="1638223" y="164951"/>
                    <a:pt x="1662410" y="55300"/>
                  </a:cubicBezTo>
                  <a:cubicBezTo>
                    <a:pt x="1665313" y="41755"/>
                    <a:pt x="1667570" y="27887"/>
                    <a:pt x="1671118" y="14342"/>
                  </a:cubicBezTo>
                  <a:cubicBezTo>
                    <a:pt x="1672730" y="8214"/>
                    <a:pt x="1674343" y="3054"/>
                    <a:pt x="1680793" y="474"/>
                  </a:cubicBezTo>
                  <a:cubicBezTo>
                    <a:pt x="1687566" y="-816"/>
                    <a:pt x="1693693" y="474"/>
                    <a:pt x="1698853" y="4989"/>
                  </a:cubicBezTo>
                  <a:cubicBezTo>
                    <a:pt x="1761096" y="58847"/>
                    <a:pt x="1837529" y="84647"/>
                    <a:pt x="1911383" y="115930"/>
                  </a:cubicBezTo>
                  <a:cubicBezTo>
                    <a:pt x="1918155" y="118833"/>
                    <a:pt x="1924605" y="123348"/>
                    <a:pt x="1932023" y="123993"/>
                  </a:cubicBezTo>
                  <a:cubicBezTo>
                    <a:pt x="1955566" y="130120"/>
                    <a:pt x="1978463" y="139473"/>
                    <a:pt x="2002006" y="145923"/>
                  </a:cubicBezTo>
                  <a:cubicBezTo>
                    <a:pt x="2030709" y="155276"/>
                    <a:pt x="2058767" y="164951"/>
                    <a:pt x="2085534" y="178818"/>
                  </a:cubicBezTo>
                  <a:cubicBezTo>
                    <a:pt x="2136812" y="205586"/>
                    <a:pt x="2176480" y="244609"/>
                    <a:pt x="2206796" y="293307"/>
                  </a:cubicBezTo>
                  <a:cubicBezTo>
                    <a:pt x="2208086" y="295564"/>
                    <a:pt x="2209698" y="297822"/>
                    <a:pt x="2211311" y="299757"/>
                  </a:cubicBezTo>
                  <a:cubicBezTo>
                    <a:pt x="2242271" y="342972"/>
                    <a:pt x="2259686" y="391670"/>
                    <a:pt x="2270006" y="442948"/>
                  </a:cubicBezTo>
                  <a:cubicBezTo>
                    <a:pt x="2281616" y="499386"/>
                    <a:pt x="2289356" y="555824"/>
                    <a:pt x="2286454" y="613875"/>
                  </a:cubicBezTo>
                  <a:cubicBezTo>
                    <a:pt x="2285164" y="641610"/>
                    <a:pt x="2281294" y="669345"/>
                    <a:pt x="2279681" y="697081"/>
                  </a:cubicBezTo>
                  <a:cubicBezTo>
                    <a:pt x="2274844" y="713206"/>
                    <a:pt x="2279681" y="725461"/>
                    <a:pt x="2291614" y="737394"/>
                  </a:cubicBezTo>
                  <a:cubicBezTo>
                    <a:pt x="2309674" y="755131"/>
                    <a:pt x="2314512" y="779319"/>
                    <a:pt x="2320317" y="802862"/>
                  </a:cubicBezTo>
                  <a:cubicBezTo>
                    <a:pt x="2328057" y="834790"/>
                    <a:pt x="2331282" y="867362"/>
                    <a:pt x="2326444" y="899935"/>
                  </a:cubicBezTo>
                  <a:cubicBezTo>
                    <a:pt x="2325799" y="911868"/>
                    <a:pt x="2323864" y="923478"/>
                    <a:pt x="2319349" y="934443"/>
                  </a:cubicBezTo>
                  <a:cubicBezTo>
                    <a:pt x="2312899" y="950246"/>
                    <a:pt x="2313867" y="965726"/>
                    <a:pt x="2319994" y="981206"/>
                  </a:cubicBezTo>
                  <a:cubicBezTo>
                    <a:pt x="2328057" y="1002169"/>
                    <a:pt x="2335797" y="1023131"/>
                    <a:pt x="2339667" y="1045384"/>
                  </a:cubicBezTo>
                  <a:cubicBezTo>
                    <a:pt x="2336119" y="1076344"/>
                    <a:pt x="2340312" y="1107305"/>
                    <a:pt x="2335152" y="1138265"/>
                  </a:cubicBezTo>
                  <a:cubicBezTo>
                    <a:pt x="2333539" y="1146973"/>
                    <a:pt x="2336442" y="1155680"/>
                    <a:pt x="2344504" y="1160840"/>
                  </a:cubicBezTo>
                  <a:cubicBezTo>
                    <a:pt x="2372562" y="1179868"/>
                    <a:pt x="2389332" y="1207603"/>
                    <a:pt x="2404167" y="1236951"/>
                  </a:cubicBezTo>
                  <a:cubicBezTo>
                    <a:pt x="2426098" y="1283069"/>
                    <a:pt x="2436740" y="1332089"/>
                    <a:pt x="2441255" y="1382722"/>
                  </a:cubicBezTo>
                  <a:cubicBezTo>
                    <a:pt x="2447383" y="1453028"/>
                    <a:pt x="2444480" y="1523334"/>
                    <a:pt x="2444158" y="1593639"/>
                  </a:cubicBezTo>
                  <a:cubicBezTo>
                    <a:pt x="2443835" y="1679425"/>
                    <a:pt x="2455446" y="1763921"/>
                    <a:pt x="2468346" y="1848094"/>
                  </a:cubicBezTo>
                  <a:cubicBezTo>
                    <a:pt x="2468990" y="1852287"/>
                    <a:pt x="2469958" y="1856479"/>
                    <a:pt x="2470926" y="1860672"/>
                  </a:cubicBezTo>
                  <a:cubicBezTo>
                    <a:pt x="2479956" y="1904210"/>
                    <a:pt x="2499628" y="1938073"/>
                    <a:pt x="2544134" y="1955165"/>
                  </a:cubicBezTo>
                  <a:cubicBezTo>
                    <a:pt x="2571224" y="1965485"/>
                    <a:pt x="2596702" y="1979353"/>
                    <a:pt x="2622179" y="1993220"/>
                  </a:cubicBezTo>
                  <a:cubicBezTo>
                    <a:pt x="2695388" y="2033211"/>
                    <a:pt x="2731186" y="2097067"/>
                    <a:pt x="2732798" y="2177370"/>
                  </a:cubicBezTo>
                  <a:cubicBezTo>
                    <a:pt x="2734411" y="2255416"/>
                    <a:pt x="2703128" y="2321529"/>
                    <a:pt x="2642175" y="2374097"/>
                  </a:cubicBezTo>
                  <a:cubicBezTo>
                    <a:pt x="2567677" y="2437952"/>
                    <a:pt x="2480601" y="2472138"/>
                    <a:pt x="2387075" y="2494713"/>
                  </a:cubicBezTo>
                  <a:cubicBezTo>
                    <a:pt x="2333217" y="2507613"/>
                    <a:pt x="2280004" y="2522126"/>
                    <a:pt x="2225178" y="2530833"/>
                  </a:cubicBezTo>
                  <a:cubicBezTo>
                    <a:pt x="2125202" y="2546313"/>
                    <a:pt x="2026194" y="2541798"/>
                    <a:pt x="1927830" y="2519868"/>
                  </a:cubicBezTo>
                  <a:cubicBezTo>
                    <a:pt x="1881067" y="2509548"/>
                    <a:pt x="1835272" y="2496648"/>
                    <a:pt x="1791412" y="2476653"/>
                  </a:cubicBezTo>
                  <a:cubicBezTo>
                    <a:pt x="1787541" y="2475040"/>
                    <a:pt x="1805665" y="2479683"/>
                    <a:pt x="1798570" y="2481296"/>
                  </a:cubicBezTo>
                  <a:cubicBezTo>
                    <a:pt x="1805342" y="2497421"/>
                    <a:pt x="1809977" y="2501398"/>
                    <a:pt x="1829273" y="2515675"/>
                  </a:cubicBezTo>
                  <a:cubicBezTo>
                    <a:pt x="1848569" y="2529952"/>
                    <a:pt x="1895159" y="2554197"/>
                    <a:pt x="1914348" y="2566957"/>
                  </a:cubicBezTo>
                  <a:cubicBezTo>
                    <a:pt x="1933537" y="2579717"/>
                    <a:pt x="1941588" y="2579178"/>
                    <a:pt x="1944405" y="2592238"/>
                  </a:cubicBezTo>
                  <a:cubicBezTo>
                    <a:pt x="1947222" y="2605298"/>
                    <a:pt x="1966928" y="2630065"/>
                    <a:pt x="1931248" y="2645319"/>
                  </a:cubicBezTo>
                  <a:cubicBezTo>
                    <a:pt x="1895568" y="2660573"/>
                    <a:pt x="1785022" y="2682796"/>
                    <a:pt x="1730326" y="2683764"/>
                  </a:cubicBezTo>
                  <a:cubicBezTo>
                    <a:pt x="1675630" y="2684732"/>
                    <a:pt x="1636933" y="2642742"/>
                    <a:pt x="1603070" y="2651127"/>
                  </a:cubicBezTo>
                  <a:cubicBezTo>
                    <a:pt x="1567594" y="2659835"/>
                    <a:pt x="1532119" y="2667574"/>
                    <a:pt x="1497289" y="2679507"/>
                  </a:cubicBezTo>
                  <a:cubicBezTo>
                    <a:pt x="1477939" y="2686602"/>
                    <a:pt x="1456008" y="2686925"/>
                    <a:pt x="1434723" y="26901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 name="Google Shape;33;p51"/>
            <p:cNvSpPr/>
            <p:nvPr/>
          </p:nvSpPr>
          <p:spPr>
            <a:xfrm>
              <a:off x="5094510" y="584244"/>
              <a:ext cx="54836" cy="69792"/>
            </a:xfrm>
            <a:custGeom>
              <a:rect b="b" l="l" r="r" t="t"/>
              <a:pathLst>
                <a:path extrusionOk="0" h="45150" w="35475">
                  <a:moveTo>
                    <a:pt x="18710" y="46440"/>
                  </a:moveTo>
                  <a:cubicBezTo>
                    <a:pt x="9035" y="45473"/>
                    <a:pt x="327" y="43215"/>
                    <a:pt x="5" y="31283"/>
                  </a:cubicBezTo>
                  <a:cubicBezTo>
                    <a:pt x="-318" y="26768"/>
                    <a:pt x="16775" y="0"/>
                    <a:pt x="19677" y="0"/>
                  </a:cubicBezTo>
                  <a:cubicBezTo>
                    <a:pt x="25160" y="322"/>
                    <a:pt x="38382" y="21285"/>
                    <a:pt x="38382" y="29993"/>
                  </a:cubicBezTo>
                  <a:cubicBezTo>
                    <a:pt x="38060" y="42893"/>
                    <a:pt x="29030" y="45473"/>
                    <a:pt x="18710" y="46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34" name="Google Shape;34;p51"/>
          <p:cNvSpPr/>
          <p:nvPr/>
        </p:nvSpPr>
        <p:spPr>
          <a:xfrm>
            <a:off x="0" y="6662419"/>
            <a:ext cx="12192000" cy="19558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 name="Google Shape;35;p51"/>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62626"/>
              </a:buClr>
              <a:buSzPts val="5400"/>
              <a:buFont typeface="Arial"/>
              <a:buNone/>
              <a:defRPr b="0" i="0" sz="5400" u="none" cap="none" strike="noStrike">
                <a:solidFill>
                  <a:srgbClr val="26262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5" Type="http://schemas.openxmlformats.org/officeDocument/2006/relationships/slideLayout" Target="../slideLayouts/slideLayout8.xml"/><Relationship Id="rId19" Type="http://schemas.openxmlformats.org/officeDocument/2006/relationships/slideLayout" Target="../slideLayouts/slideLayout22.xml"/><Relationship Id="rId6" Type="http://schemas.openxmlformats.org/officeDocument/2006/relationships/slideLayout" Target="../slideLayouts/slideLayout9.xml"/><Relationship Id="rId18" Type="http://schemas.openxmlformats.org/officeDocument/2006/relationships/slideLayout" Target="../slideLayouts/slideLayout21.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 name="Shape 1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FEC"/>
            </a:gs>
            <a:gs pos="34000">
              <a:srgbClr val="FEF0C9"/>
            </a:gs>
            <a:gs pos="67000">
              <a:srgbClr val="FFE8AD"/>
            </a:gs>
            <a:gs pos="100000">
              <a:schemeClr val="accent4"/>
            </a:gs>
          </a:gsLst>
          <a:lin ang="16200000" scaled="0"/>
        </a:gradFill>
      </p:bgPr>
    </p:bg>
    <p:spTree>
      <p:nvGrpSpPr>
        <p:cNvPr id="70" name="Shape 70"/>
        <p:cNvGrpSpPr/>
        <p:nvPr/>
      </p:nvGrpSpPr>
      <p:grpSpPr>
        <a:xfrm>
          <a:off x="0" y="0"/>
          <a:ext cx="0" cy="0"/>
          <a:chOff x="0" y="0"/>
          <a:chExt cx="0" cy="0"/>
        </a:xfrm>
      </p:grpSpPr>
      <p:sp>
        <p:nvSpPr>
          <p:cNvPr id="71" name="Google Shape;71;p1"/>
          <p:cNvSpPr/>
          <p:nvPr/>
        </p:nvSpPr>
        <p:spPr>
          <a:xfrm>
            <a:off x="0" y="1489877"/>
            <a:ext cx="12210378" cy="5368123"/>
          </a:xfrm>
          <a:custGeom>
            <a:rect b="b" l="l" r="r" t="t"/>
            <a:pathLst>
              <a:path extrusionOk="0" h="5368123" w="12236105">
                <a:moveTo>
                  <a:pt x="5425038" y="164"/>
                </a:moveTo>
                <a:cubicBezTo>
                  <a:pt x="5442355" y="-525"/>
                  <a:pt x="5458761" y="852"/>
                  <a:pt x="5475166" y="6360"/>
                </a:cubicBezTo>
                <a:cubicBezTo>
                  <a:pt x="5512534" y="18753"/>
                  <a:pt x="5550813" y="27015"/>
                  <a:pt x="5585446" y="45604"/>
                </a:cubicBezTo>
                <a:cubicBezTo>
                  <a:pt x="5623725" y="65570"/>
                  <a:pt x="5668384" y="78651"/>
                  <a:pt x="5713954" y="90355"/>
                </a:cubicBezTo>
                <a:cubicBezTo>
                  <a:pt x="5798715" y="111010"/>
                  <a:pt x="5875273" y="144057"/>
                  <a:pt x="5941806" y="190874"/>
                </a:cubicBezTo>
                <a:cubicBezTo>
                  <a:pt x="5972794" y="212906"/>
                  <a:pt x="5995579" y="237691"/>
                  <a:pt x="6016541" y="264542"/>
                </a:cubicBezTo>
                <a:cubicBezTo>
                  <a:pt x="6027478" y="278312"/>
                  <a:pt x="6040238" y="280377"/>
                  <a:pt x="6054820" y="270050"/>
                </a:cubicBezTo>
                <a:cubicBezTo>
                  <a:pt x="6066668" y="261788"/>
                  <a:pt x="6080339" y="256969"/>
                  <a:pt x="6095833" y="253526"/>
                </a:cubicBezTo>
                <a:cubicBezTo>
                  <a:pt x="6124087" y="247330"/>
                  <a:pt x="6134113" y="226676"/>
                  <a:pt x="6146872" y="209463"/>
                </a:cubicBezTo>
                <a:cubicBezTo>
                  <a:pt x="6164189" y="186055"/>
                  <a:pt x="6176948" y="183301"/>
                  <a:pt x="6207025" y="196382"/>
                </a:cubicBezTo>
                <a:cubicBezTo>
                  <a:pt x="6267178" y="222545"/>
                  <a:pt x="6269001" y="223922"/>
                  <a:pt x="6316394" y="187432"/>
                </a:cubicBezTo>
                <a:cubicBezTo>
                  <a:pt x="6374723" y="141992"/>
                  <a:pt x="6443079" y="108944"/>
                  <a:pt x="6524194" y="96552"/>
                </a:cubicBezTo>
                <a:cubicBezTo>
                  <a:pt x="6608955" y="83470"/>
                  <a:pt x="6694627" y="73832"/>
                  <a:pt x="6781211" y="69012"/>
                </a:cubicBezTo>
                <a:cubicBezTo>
                  <a:pt x="6812198" y="66947"/>
                  <a:pt x="6845009" y="71078"/>
                  <a:pt x="6875997" y="75897"/>
                </a:cubicBezTo>
                <a:cubicBezTo>
                  <a:pt x="6929770" y="85536"/>
                  <a:pt x="6983542" y="93798"/>
                  <a:pt x="7038227" y="97240"/>
                </a:cubicBezTo>
                <a:cubicBezTo>
                  <a:pt x="7050075" y="97929"/>
                  <a:pt x="7062835" y="98617"/>
                  <a:pt x="7071949" y="103437"/>
                </a:cubicBezTo>
                <a:cubicBezTo>
                  <a:pt x="7114785" y="124091"/>
                  <a:pt x="7164912" y="134418"/>
                  <a:pt x="7203191" y="161269"/>
                </a:cubicBezTo>
                <a:cubicBezTo>
                  <a:pt x="7221420" y="173662"/>
                  <a:pt x="7232357" y="190186"/>
                  <a:pt x="7243293" y="206709"/>
                </a:cubicBezTo>
                <a:cubicBezTo>
                  <a:pt x="7275192" y="254903"/>
                  <a:pt x="7303446" y="305163"/>
                  <a:pt x="7349928" y="346472"/>
                </a:cubicBezTo>
                <a:cubicBezTo>
                  <a:pt x="7357219" y="352668"/>
                  <a:pt x="7361776" y="359553"/>
                  <a:pt x="7368156" y="366438"/>
                </a:cubicBezTo>
                <a:cubicBezTo>
                  <a:pt x="7383650" y="383650"/>
                  <a:pt x="7396410" y="385027"/>
                  <a:pt x="7411903" y="367815"/>
                </a:cubicBezTo>
                <a:cubicBezTo>
                  <a:pt x="7428309" y="349915"/>
                  <a:pt x="7448359" y="340276"/>
                  <a:pt x="7476613" y="338210"/>
                </a:cubicBezTo>
                <a:cubicBezTo>
                  <a:pt x="7506689" y="336145"/>
                  <a:pt x="7528563" y="345784"/>
                  <a:pt x="7540412" y="365750"/>
                </a:cubicBezTo>
                <a:cubicBezTo>
                  <a:pt x="7554994" y="389847"/>
                  <a:pt x="7569577" y="413944"/>
                  <a:pt x="7581425" y="438729"/>
                </a:cubicBezTo>
                <a:cubicBezTo>
                  <a:pt x="7596007" y="469711"/>
                  <a:pt x="7628818" y="477973"/>
                  <a:pt x="7665274" y="458695"/>
                </a:cubicBezTo>
                <a:cubicBezTo>
                  <a:pt x="7684414" y="448368"/>
                  <a:pt x="7699908" y="435287"/>
                  <a:pt x="7711756" y="420140"/>
                </a:cubicBezTo>
                <a:cubicBezTo>
                  <a:pt x="7724516" y="403616"/>
                  <a:pt x="7740009" y="388470"/>
                  <a:pt x="7760972" y="376766"/>
                </a:cubicBezTo>
                <a:cubicBezTo>
                  <a:pt x="7771908" y="370569"/>
                  <a:pt x="7783757" y="363684"/>
                  <a:pt x="7790136" y="354734"/>
                </a:cubicBezTo>
                <a:cubicBezTo>
                  <a:pt x="7820213" y="310671"/>
                  <a:pt x="7874898" y="286574"/>
                  <a:pt x="7923202" y="257657"/>
                </a:cubicBezTo>
                <a:cubicBezTo>
                  <a:pt x="7939607" y="248019"/>
                  <a:pt x="7954189" y="236314"/>
                  <a:pt x="7970595" y="225299"/>
                </a:cubicBezTo>
                <a:cubicBezTo>
                  <a:pt x="8002494" y="203267"/>
                  <a:pt x="8028014" y="202579"/>
                  <a:pt x="8059001" y="225987"/>
                </a:cubicBezTo>
                <a:cubicBezTo>
                  <a:pt x="8078141" y="239757"/>
                  <a:pt x="8096369" y="248019"/>
                  <a:pt x="8123711" y="243199"/>
                </a:cubicBezTo>
                <a:cubicBezTo>
                  <a:pt x="8138294" y="240445"/>
                  <a:pt x="8153788" y="241134"/>
                  <a:pt x="8168370" y="243199"/>
                </a:cubicBezTo>
                <a:cubicBezTo>
                  <a:pt x="8192978" y="245953"/>
                  <a:pt x="8217586" y="252150"/>
                  <a:pt x="8226700" y="271427"/>
                </a:cubicBezTo>
                <a:cubicBezTo>
                  <a:pt x="8242194" y="307228"/>
                  <a:pt x="8270447" y="337522"/>
                  <a:pt x="8303258" y="364373"/>
                </a:cubicBezTo>
                <a:cubicBezTo>
                  <a:pt x="8346094" y="399486"/>
                  <a:pt x="8359765" y="444237"/>
                  <a:pt x="8380728" y="486235"/>
                </a:cubicBezTo>
                <a:cubicBezTo>
                  <a:pt x="8389842" y="504135"/>
                  <a:pt x="8396221" y="522725"/>
                  <a:pt x="8410804" y="538560"/>
                </a:cubicBezTo>
                <a:cubicBezTo>
                  <a:pt x="8417184" y="546133"/>
                  <a:pt x="8424475" y="555083"/>
                  <a:pt x="8434500" y="557149"/>
                </a:cubicBezTo>
                <a:cubicBezTo>
                  <a:pt x="8491007" y="566099"/>
                  <a:pt x="8507413" y="608097"/>
                  <a:pt x="8545692" y="631505"/>
                </a:cubicBezTo>
                <a:cubicBezTo>
                  <a:pt x="8556629" y="637702"/>
                  <a:pt x="8557540" y="648029"/>
                  <a:pt x="8563009" y="656979"/>
                </a:cubicBezTo>
                <a:cubicBezTo>
                  <a:pt x="8583059" y="690715"/>
                  <a:pt x="8612224" y="693469"/>
                  <a:pt x="8640478" y="663864"/>
                </a:cubicBezTo>
                <a:cubicBezTo>
                  <a:pt x="8661440" y="641144"/>
                  <a:pt x="8686048" y="626686"/>
                  <a:pt x="8725239" y="637702"/>
                </a:cubicBezTo>
                <a:cubicBezTo>
                  <a:pt x="8742555" y="642521"/>
                  <a:pt x="8758049" y="636325"/>
                  <a:pt x="8770809" y="625998"/>
                </a:cubicBezTo>
                <a:cubicBezTo>
                  <a:pt x="8792682" y="608785"/>
                  <a:pt x="8814556" y="591573"/>
                  <a:pt x="8830050" y="570230"/>
                </a:cubicBezTo>
                <a:cubicBezTo>
                  <a:pt x="8855570" y="535117"/>
                  <a:pt x="8902963" y="519971"/>
                  <a:pt x="8947621" y="504135"/>
                </a:cubicBezTo>
                <a:cubicBezTo>
                  <a:pt x="8964938" y="497939"/>
                  <a:pt x="8984989" y="500693"/>
                  <a:pt x="9002306" y="508955"/>
                </a:cubicBezTo>
                <a:cubicBezTo>
                  <a:pt x="9029648" y="521348"/>
                  <a:pt x="9056079" y="519971"/>
                  <a:pt x="9082510" y="504824"/>
                </a:cubicBezTo>
                <a:cubicBezTo>
                  <a:pt x="9114409" y="486235"/>
                  <a:pt x="9146308" y="468334"/>
                  <a:pt x="9174562" y="446303"/>
                </a:cubicBezTo>
                <a:cubicBezTo>
                  <a:pt x="9219221" y="410501"/>
                  <a:pt x="9272993" y="388470"/>
                  <a:pt x="9340437" y="391912"/>
                </a:cubicBezTo>
                <a:cubicBezTo>
                  <a:pt x="9385096" y="393978"/>
                  <a:pt x="9423376" y="383650"/>
                  <a:pt x="9458009" y="362996"/>
                </a:cubicBezTo>
                <a:cubicBezTo>
                  <a:pt x="9472591" y="354045"/>
                  <a:pt x="9488086" y="345095"/>
                  <a:pt x="9503579" y="336833"/>
                </a:cubicBezTo>
                <a:cubicBezTo>
                  <a:pt x="9530921" y="321687"/>
                  <a:pt x="9560998" y="312736"/>
                  <a:pt x="9595631" y="320998"/>
                </a:cubicBezTo>
                <a:cubicBezTo>
                  <a:pt x="9624796" y="327195"/>
                  <a:pt x="9653961" y="329948"/>
                  <a:pt x="9683127" y="325818"/>
                </a:cubicBezTo>
                <a:cubicBezTo>
                  <a:pt x="9694063" y="324441"/>
                  <a:pt x="9706823" y="324441"/>
                  <a:pt x="9717759" y="328571"/>
                </a:cubicBezTo>
                <a:cubicBezTo>
                  <a:pt x="9741456" y="336833"/>
                  <a:pt x="9757861" y="329948"/>
                  <a:pt x="9770621" y="314113"/>
                </a:cubicBezTo>
                <a:cubicBezTo>
                  <a:pt x="9804343" y="270739"/>
                  <a:pt x="9853559" y="266608"/>
                  <a:pt x="9899129" y="302409"/>
                </a:cubicBezTo>
                <a:cubicBezTo>
                  <a:pt x="9929206" y="325818"/>
                  <a:pt x="9949257" y="325818"/>
                  <a:pt x="9983890" y="305851"/>
                </a:cubicBezTo>
                <a:cubicBezTo>
                  <a:pt x="10031283" y="278312"/>
                  <a:pt x="10075942" y="246642"/>
                  <a:pt x="10136095" y="235626"/>
                </a:cubicBezTo>
                <a:cubicBezTo>
                  <a:pt x="10148855" y="233560"/>
                  <a:pt x="10159791" y="230118"/>
                  <a:pt x="10172551" y="233560"/>
                </a:cubicBezTo>
                <a:cubicBezTo>
                  <a:pt x="10192601" y="238380"/>
                  <a:pt x="10209918" y="233560"/>
                  <a:pt x="10223590" y="221856"/>
                </a:cubicBezTo>
                <a:cubicBezTo>
                  <a:pt x="10264603" y="186743"/>
                  <a:pt x="10315641" y="177793"/>
                  <a:pt x="10373060" y="192251"/>
                </a:cubicBezTo>
                <a:cubicBezTo>
                  <a:pt x="10414985" y="202579"/>
                  <a:pt x="10455087" y="206021"/>
                  <a:pt x="10497011" y="195694"/>
                </a:cubicBezTo>
                <a:cubicBezTo>
                  <a:pt x="10544405" y="183989"/>
                  <a:pt x="10593620" y="186743"/>
                  <a:pt x="10641925" y="187432"/>
                </a:cubicBezTo>
                <a:cubicBezTo>
                  <a:pt x="10661064" y="187432"/>
                  <a:pt x="10679292" y="184678"/>
                  <a:pt x="10697520" y="179858"/>
                </a:cubicBezTo>
                <a:cubicBezTo>
                  <a:pt x="10742180" y="167466"/>
                  <a:pt x="10785928" y="166089"/>
                  <a:pt x="10827852" y="187432"/>
                </a:cubicBezTo>
                <a:cubicBezTo>
                  <a:pt x="10855194" y="201202"/>
                  <a:pt x="10886182" y="209463"/>
                  <a:pt x="10912612" y="225299"/>
                </a:cubicBezTo>
                <a:cubicBezTo>
                  <a:pt x="10922638" y="230806"/>
                  <a:pt x="10934486" y="232183"/>
                  <a:pt x="10945424" y="229429"/>
                </a:cubicBezTo>
                <a:cubicBezTo>
                  <a:pt x="11011044" y="210840"/>
                  <a:pt x="11084868" y="209463"/>
                  <a:pt x="11143198" y="174351"/>
                </a:cubicBezTo>
                <a:cubicBezTo>
                  <a:pt x="11159604" y="164712"/>
                  <a:pt x="11182389" y="163335"/>
                  <a:pt x="11204262" y="164023"/>
                </a:cubicBezTo>
                <a:cubicBezTo>
                  <a:pt x="11296315" y="166777"/>
                  <a:pt x="11382898" y="184678"/>
                  <a:pt x="11466747" y="214283"/>
                </a:cubicBezTo>
                <a:cubicBezTo>
                  <a:pt x="11511406" y="230118"/>
                  <a:pt x="11556977" y="237003"/>
                  <a:pt x="11608015" y="231495"/>
                </a:cubicBezTo>
                <a:cubicBezTo>
                  <a:pt x="11670902" y="224610"/>
                  <a:pt x="11733790" y="234937"/>
                  <a:pt x="11797588" y="241134"/>
                </a:cubicBezTo>
                <a:cubicBezTo>
                  <a:pt x="11860474" y="247330"/>
                  <a:pt x="11914247" y="273493"/>
                  <a:pt x="11977134" y="279689"/>
                </a:cubicBezTo>
                <a:cubicBezTo>
                  <a:pt x="11998097" y="281754"/>
                  <a:pt x="12009945" y="296901"/>
                  <a:pt x="12022705" y="308605"/>
                </a:cubicBezTo>
                <a:cubicBezTo>
                  <a:pt x="12054604" y="339587"/>
                  <a:pt x="12096528" y="354045"/>
                  <a:pt x="12146656" y="360930"/>
                </a:cubicBezTo>
                <a:cubicBezTo>
                  <a:pt x="12164884" y="356799"/>
                  <a:pt x="12203798" y="351292"/>
                  <a:pt x="12215646" y="374700"/>
                </a:cubicBezTo>
                <a:cubicBezTo>
                  <a:pt x="12222198" y="1209232"/>
                  <a:pt x="12241408" y="3670124"/>
                  <a:pt x="12234708" y="5368123"/>
                </a:cubicBezTo>
                <a:lnTo>
                  <a:pt x="0" y="5368123"/>
                </a:lnTo>
                <a:cubicBezTo>
                  <a:pt x="326" y="4093936"/>
                  <a:pt x="653" y="2800295"/>
                  <a:pt x="979" y="1526108"/>
                </a:cubicBezTo>
                <a:cubicBezTo>
                  <a:pt x="4624" y="1502699"/>
                  <a:pt x="29925" y="1512812"/>
                  <a:pt x="52301" y="1507261"/>
                </a:cubicBezTo>
                <a:cubicBezTo>
                  <a:pt x="74677" y="1501710"/>
                  <a:pt x="108808" y="1501064"/>
                  <a:pt x="135238" y="1492803"/>
                </a:cubicBezTo>
                <a:cubicBezTo>
                  <a:pt x="159846" y="1485229"/>
                  <a:pt x="180809" y="1485918"/>
                  <a:pt x="199948" y="1503818"/>
                </a:cubicBezTo>
                <a:cubicBezTo>
                  <a:pt x="224556" y="1527227"/>
                  <a:pt x="256455" y="1537554"/>
                  <a:pt x="298380" y="1532046"/>
                </a:cubicBezTo>
                <a:cubicBezTo>
                  <a:pt x="340305" y="1526538"/>
                  <a:pt x="382229" y="1536177"/>
                  <a:pt x="424154" y="1538931"/>
                </a:cubicBezTo>
                <a:cubicBezTo>
                  <a:pt x="447851" y="1540308"/>
                  <a:pt x="465167" y="1538243"/>
                  <a:pt x="481573" y="1525161"/>
                </a:cubicBezTo>
                <a:cubicBezTo>
                  <a:pt x="488864" y="1518965"/>
                  <a:pt x="496155" y="1513457"/>
                  <a:pt x="504358" y="1508638"/>
                </a:cubicBezTo>
                <a:cubicBezTo>
                  <a:pt x="535346" y="1490049"/>
                  <a:pt x="575447" y="1490049"/>
                  <a:pt x="605524" y="1507949"/>
                </a:cubicBezTo>
                <a:cubicBezTo>
                  <a:pt x="642892" y="1529981"/>
                  <a:pt x="682082" y="1536177"/>
                  <a:pt x="727652" y="1523784"/>
                </a:cubicBezTo>
                <a:cubicBezTo>
                  <a:pt x="757729" y="1515523"/>
                  <a:pt x="787805" y="1508638"/>
                  <a:pt x="819704" y="1505884"/>
                </a:cubicBezTo>
                <a:cubicBezTo>
                  <a:pt x="836110" y="1504507"/>
                  <a:pt x="851603" y="1499687"/>
                  <a:pt x="862540" y="1491426"/>
                </a:cubicBezTo>
                <a:cubicBezTo>
                  <a:pt x="885325" y="1473525"/>
                  <a:pt x="913579" y="1470083"/>
                  <a:pt x="943655" y="1468706"/>
                </a:cubicBezTo>
                <a:cubicBezTo>
                  <a:pt x="960972" y="1468017"/>
                  <a:pt x="978289" y="1465952"/>
                  <a:pt x="988314" y="1454247"/>
                </a:cubicBezTo>
                <a:cubicBezTo>
                  <a:pt x="1004720" y="1436347"/>
                  <a:pt x="1027505" y="1423266"/>
                  <a:pt x="1048467" y="1408807"/>
                </a:cubicBezTo>
                <a:cubicBezTo>
                  <a:pt x="1071252" y="1392972"/>
                  <a:pt x="1093126" y="1377137"/>
                  <a:pt x="1108620" y="1356482"/>
                </a:cubicBezTo>
                <a:cubicBezTo>
                  <a:pt x="1118645" y="1343401"/>
                  <a:pt x="1131405" y="1331697"/>
                  <a:pt x="1150545" y="1324812"/>
                </a:cubicBezTo>
                <a:cubicBezTo>
                  <a:pt x="1156924" y="1322058"/>
                  <a:pt x="1164216" y="1318616"/>
                  <a:pt x="1166950" y="1313796"/>
                </a:cubicBezTo>
                <a:cubicBezTo>
                  <a:pt x="1180621" y="1286257"/>
                  <a:pt x="1214343" y="1274552"/>
                  <a:pt x="1241685" y="1257340"/>
                </a:cubicBezTo>
                <a:cubicBezTo>
                  <a:pt x="1252622" y="1250455"/>
                  <a:pt x="1264470" y="1244259"/>
                  <a:pt x="1270850" y="1235997"/>
                </a:cubicBezTo>
                <a:cubicBezTo>
                  <a:pt x="1307306" y="1192623"/>
                  <a:pt x="1366548" y="1190557"/>
                  <a:pt x="1423966" y="1187803"/>
                </a:cubicBezTo>
                <a:cubicBezTo>
                  <a:pt x="1457688" y="1186426"/>
                  <a:pt x="1484119" y="1173345"/>
                  <a:pt x="1513284" y="1165772"/>
                </a:cubicBezTo>
                <a:cubicBezTo>
                  <a:pt x="1528778" y="1161641"/>
                  <a:pt x="1542449" y="1156821"/>
                  <a:pt x="1558854" y="1156821"/>
                </a:cubicBezTo>
                <a:cubicBezTo>
                  <a:pt x="1567057" y="1156821"/>
                  <a:pt x="1576171" y="1156133"/>
                  <a:pt x="1583462" y="1153379"/>
                </a:cubicBezTo>
                <a:cubicBezTo>
                  <a:pt x="1649995" y="1126528"/>
                  <a:pt x="1728376" y="1116201"/>
                  <a:pt x="1786706" y="1078334"/>
                </a:cubicBezTo>
                <a:cubicBezTo>
                  <a:pt x="1850504" y="1037025"/>
                  <a:pt x="1925239" y="1008108"/>
                  <a:pt x="1996329" y="975060"/>
                </a:cubicBezTo>
                <a:cubicBezTo>
                  <a:pt x="2047368" y="950963"/>
                  <a:pt x="2102965" y="933062"/>
                  <a:pt x="2148535" y="902769"/>
                </a:cubicBezTo>
                <a:cubicBezTo>
                  <a:pt x="2153092" y="900015"/>
                  <a:pt x="2157649" y="898638"/>
                  <a:pt x="2163116" y="898638"/>
                </a:cubicBezTo>
                <a:cubicBezTo>
                  <a:pt x="2246966" y="891753"/>
                  <a:pt x="2312588" y="855952"/>
                  <a:pt x="2380943" y="824282"/>
                </a:cubicBezTo>
                <a:cubicBezTo>
                  <a:pt x="2417400" y="807069"/>
                  <a:pt x="2448386" y="788480"/>
                  <a:pt x="2462970" y="754744"/>
                </a:cubicBezTo>
                <a:cubicBezTo>
                  <a:pt x="2472995" y="732024"/>
                  <a:pt x="2504894" y="717566"/>
                  <a:pt x="2538617" y="711370"/>
                </a:cubicBezTo>
                <a:cubicBezTo>
                  <a:pt x="2565958" y="706550"/>
                  <a:pt x="2587832" y="696223"/>
                  <a:pt x="2604238" y="679699"/>
                </a:cubicBezTo>
                <a:cubicBezTo>
                  <a:pt x="2607883" y="675569"/>
                  <a:pt x="2611528" y="671438"/>
                  <a:pt x="2617909" y="670061"/>
                </a:cubicBezTo>
                <a:cubicBezTo>
                  <a:pt x="2673505" y="655602"/>
                  <a:pt x="2726366" y="635636"/>
                  <a:pt x="2786519" y="628751"/>
                </a:cubicBezTo>
                <a:cubicBezTo>
                  <a:pt x="2899532" y="616359"/>
                  <a:pt x="2977003" y="664553"/>
                  <a:pt x="3053561" y="714124"/>
                </a:cubicBezTo>
                <a:cubicBezTo>
                  <a:pt x="3090928" y="738221"/>
                  <a:pt x="3148347" y="749237"/>
                  <a:pt x="3192094" y="731336"/>
                </a:cubicBezTo>
                <a:cubicBezTo>
                  <a:pt x="3204854" y="725828"/>
                  <a:pt x="3211234" y="716878"/>
                  <a:pt x="3216701" y="707239"/>
                </a:cubicBezTo>
                <a:cubicBezTo>
                  <a:pt x="3224905" y="691404"/>
                  <a:pt x="3233108" y="676257"/>
                  <a:pt x="3248602" y="663176"/>
                </a:cubicBezTo>
                <a:cubicBezTo>
                  <a:pt x="3265007" y="649406"/>
                  <a:pt x="3284147" y="645964"/>
                  <a:pt x="3305109" y="656291"/>
                </a:cubicBezTo>
                <a:cubicBezTo>
                  <a:pt x="3337919" y="672126"/>
                  <a:pt x="3362527" y="692781"/>
                  <a:pt x="3374376" y="722386"/>
                </a:cubicBezTo>
                <a:cubicBezTo>
                  <a:pt x="3390781" y="765760"/>
                  <a:pt x="3445465" y="783661"/>
                  <a:pt x="3500150" y="765760"/>
                </a:cubicBezTo>
                <a:cubicBezTo>
                  <a:pt x="3584909" y="738221"/>
                  <a:pt x="3644152" y="687961"/>
                  <a:pt x="3702481" y="637702"/>
                </a:cubicBezTo>
                <a:cubicBezTo>
                  <a:pt x="3733470" y="611539"/>
                  <a:pt x="3774483" y="592950"/>
                  <a:pt x="3796356" y="560591"/>
                </a:cubicBezTo>
                <a:cubicBezTo>
                  <a:pt x="3800913" y="554395"/>
                  <a:pt x="3810938" y="550953"/>
                  <a:pt x="3820053" y="549576"/>
                </a:cubicBezTo>
                <a:cubicBezTo>
                  <a:pt x="3853775" y="546133"/>
                  <a:pt x="3879294" y="530986"/>
                  <a:pt x="3907547" y="517905"/>
                </a:cubicBezTo>
                <a:cubicBezTo>
                  <a:pt x="3963144" y="490366"/>
                  <a:pt x="4023296" y="473154"/>
                  <a:pt x="4091652" y="473154"/>
                </a:cubicBezTo>
                <a:cubicBezTo>
                  <a:pt x="4108969" y="473154"/>
                  <a:pt x="4118994" y="477284"/>
                  <a:pt x="4126284" y="488300"/>
                </a:cubicBezTo>
                <a:cubicBezTo>
                  <a:pt x="4136311" y="504824"/>
                  <a:pt x="4150893" y="517905"/>
                  <a:pt x="4169121" y="529609"/>
                </a:cubicBezTo>
                <a:cubicBezTo>
                  <a:pt x="4200109" y="549576"/>
                  <a:pt x="4216516" y="552329"/>
                  <a:pt x="4252060" y="537183"/>
                </a:cubicBezTo>
                <a:cubicBezTo>
                  <a:pt x="4289427" y="522036"/>
                  <a:pt x="4321326" y="500693"/>
                  <a:pt x="4359605" y="486235"/>
                </a:cubicBezTo>
                <a:cubicBezTo>
                  <a:pt x="4371455" y="482104"/>
                  <a:pt x="4377834" y="472465"/>
                  <a:pt x="4382391" y="463515"/>
                </a:cubicBezTo>
                <a:cubicBezTo>
                  <a:pt x="4397884" y="433221"/>
                  <a:pt x="4422492" y="409813"/>
                  <a:pt x="4465328" y="399486"/>
                </a:cubicBezTo>
                <a:cubicBezTo>
                  <a:pt x="4478089" y="396732"/>
                  <a:pt x="4486291" y="389158"/>
                  <a:pt x="4495405" y="382273"/>
                </a:cubicBezTo>
                <a:cubicBezTo>
                  <a:pt x="4517279" y="365061"/>
                  <a:pt x="4539152" y="347849"/>
                  <a:pt x="4567407" y="335456"/>
                </a:cubicBezTo>
                <a:cubicBezTo>
                  <a:pt x="4592925" y="323752"/>
                  <a:pt x="4607508" y="304474"/>
                  <a:pt x="4620267" y="285885"/>
                </a:cubicBezTo>
                <a:cubicBezTo>
                  <a:pt x="4640318" y="258346"/>
                  <a:pt x="4664926" y="235626"/>
                  <a:pt x="4700471" y="217037"/>
                </a:cubicBezTo>
                <a:cubicBezTo>
                  <a:pt x="4740573" y="196382"/>
                  <a:pt x="4769738" y="165400"/>
                  <a:pt x="4795257" y="134418"/>
                </a:cubicBezTo>
                <a:cubicBezTo>
                  <a:pt x="4830803" y="91044"/>
                  <a:pt x="4881841" y="64881"/>
                  <a:pt x="4945639" y="53177"/>
                </a:cubicBezTo>
                <a:cubicBezTo>
                  <a:pt x="4978450" y="46981"/>
                  <a:pt x="5004881" y="29080"/>
                  <a:pt x="5040426" y="25638"/>
                </a:cubicBezTo>
                <a:cubicBezTo>
                  <a:pt x="5067768" y="22884"/>
                  <a:pt x="5094198" y="19441"/>
                  <a:pt x="5122452" y="24949"/>
                </a:cubicBezTo>
                <a:cubicBezTo>
                  <a:pt x="5149794" y="31145"/>
                  <a:pt x="5174402" y="27703"/>
                  <a:pt x="5195365" y="11179"/>
                </a:cubicBezTo>
                <a:cubicBezTo>
                  <a:pt x="5203567" y="4983"/>
                  <a:pt x="5213593" y="164"/>
                  <a:pt x="5226353" y="852"/>
                </a:cubicBezTo>
                <a:cubicBezTo>
                  <a:pt x="5292885" y="6360"/>
                  <a:pt x="5358506" y="2229"/>
                  <a:pt x="5425038" y="16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1"/>
          <p:cNvSpPr/>
          <p:nvPr/>
        </p:nvSpPr>
        <p:spPr>
          <a:xfrm>
            <a:off x="0" y="2248879"/>
            <a:ext cx="12217483" cy="4628575"/>
          </a:xfrm>
          <a:custGeom>
            <a:rect b="b" l="l" r="r" t="t"/>
            <a:pathLst>
              <a:path extrusionOk="0" h="4628575" w="12217483">
                <a:moveTo>
                  <a:pt x="7119948" y="1217161"/>
                </a:moveTo>
                <a:lnTo>
                  <a:pt x="7135824" y="1227038"/>
                </a:lnTo>
                <a:lnTo>
                  <a:pt x="7149613" y="1242263"/>
                </a:lnTo>
                <a:lnTo>
                  <a:pt x="7102396" y="1219884"/>
                </a:lnTo>
                <a:lnTo>
                  <a:pt x="7104029" y="1218244"/>
                </a:lnTo>
                <a:cubicBezTo>
                  <a:pt x="7109308" y="1215647"/>
                  <a:pt x="7114632" y="1215491"/>
                  <a:pt x="7119948" y="1217161"/>
                </a:cubicBezTo>
                <a:close/>
                <a:moveTo>
                  <a:pt x="5467770" y="1074480"/>
                </a:moveTo>
                <a:lnTo>
                  <a:pt x="5561644" y="1097888"/>
                </a:lnTo>
                <a:cubicBezTo>
                  <a:pt x="5567111" y="1102708"/>
                  <a:pt x="5575315" y="1106150"/>
                  <a:pt x="5571670" y="1113724"/>
                </a:cubicBezTo>
                <a:cubicBezTo>
                  <a:pt x="5568024" y="1121297"/>
                  <a:pt x="5557998" y="1120609"/>
                  <a:pt x="5549795" y="1118543"/>
                </a:cubicBezTo>
                <a:cubicBezTo>
                  <a:pt x="5521543" y="1113035"/>
                  <a:pt x="5494201" y="1104085"/>
                  <a:pt x="5465034" y="1101331"/>
                </a:cubicBezTo>
                <a:cubicBezTo>
                  <a:pt x="5454098" y="1100642"/>
                  <a:pt x="5438603" y="1098577"/>
                  <a:pt x="5439516" y="1087561"/>
                </a:cubicBezTo>
                <a:cubicBezTo>
                  <a:pt x="5440427" y="1073791"/>
                  <a:pt x="5457746" y="1077234"/>
                  <a:pt x="5467770" y="1074480"/>
                </a:cubicBezTo>
                <a:close/>
                <a:moveTo>
                  <a:pt x="11473203" y="797"/>
                </a:moveTo>
                <a:cubicBezTo>
                  <a:pt x="11491774" y="-1011"/>
                  <a:pt x="11511369" y="367"/>
                  <a:pt x="11529597" y="3809"/>
                </a:cubicBezTo>
                <a:cubicBezTo>
                  <a:pt x="11568787" y="12071"/>
                  <a:pt x="11610711" y="18956"/>
                  <a:pt x="11639877" y="43053"/>
                </a:cubicBezTo>
                <a:cubicBezTo>
                  <a:pt x="11699118" y="91935"/>
                  <a:pt x="11773853" y="98820"/>
                  <a:pt x="11854969" y="87804"/>
                </a:cubicBezTo>
                <a:cubicBezTo>
                  <a:pt x="11879576" y="84362"/>
                  <a:pt x="11904185" y="78854"/>
                  <a:pt x="11925146" y="67150"/>
                </a:cubicBezTo>
                <a:cubicBezTo>
                  <a:pt x="11949755" y="54069"/>
                  <a:pt x="11975274" y="51315"/>
                  <a:pt x="12002616" y="64396"/>
                </a:cubicBezTo>
                <a:cubicBezTo>
                  <a:pt x="12025401" y="75412"/>
                  <a:pt x="12047275" y="74723"/>
                  <a:pt x="12070060" y="62330"/>
                </a:cubicBezTo>
                <a:cubicBezTo>
                  <a:pt x="12098314" y="47184"/>
                  <a:pt x="12123870" y="61412"/>
                  <a:pt x="12147530" y="67838"/>
                </a:cubicBezTo>
                <a:cubicBezTo>
                  <a:pt x="12171190" y="74264"/>
                  <a:pt x="12192879" y="89870"/>
                  <a:pt x="12212018" y="100886"/>
                </a:cubicBezTo>
                <a:cubicBezTo>
                  <a:pt x="12217636" y="275008"/>
                  <a:pt x="12217990" y="654032"/>
                  <a:pt x="12217128" y="1057066"/>
                </a:cubicBezTo>
                <a:cubicBezTo>
                  <a:pt x="12216935" y="1129367"/>
                  <a:pt x="12216743" y="1201668"/>
                  <a:pt x="12216550" y="1273969"/>
                </a:cubicBezTo>
                <a:lnTo>
                  <a:pt x="12217483" y="1273957"/>
                </a:lnTo>
                <a:lnTo>
                  <a:pt x="12216549" y="1274198"/>
                </a:lnTo>
                <a:cubicBezTo>
                  <a:pt x="12216472" y="1303137"/>
                  <a:pt x="12216394" y="1332077"/>
                  <a:pt x="12216317" y="1361016"/>
                </a:cubicBezTo>
                <a:lnTo>
                  <a:pt x="12215435" y="1655552"/>
                </a:lnTo>
                <a:lnTo>
                  <a:pt x="12215435" y="1802422"/>
                </a:lnTo>
                <a:lnTo>
                  <a:pt x="12215067" y="1802422"/>
                </a:lnTo>
                <a:cubicBezTo>
                  <a:pt x="12214994" y="1844312"/>
                  <a:pt x="12214920" y="1886201"/>
                  <a:pt x="12214847" y="1928091"/>
                </a:cubicBezTo>
                <a:cubicBezTo>
                  <a:pt x="12214746" y="2012415"/>
                  <a:pt x="12214758" y="2089760"/>
                  <a:pt x="12214947" y="2157299"/>
                </a:cubicBezTo>
                <a:lnTo>
                  <a:pt x="12214947" y="3342781"/>
                </a:lnTo>
                <a:lnTo>
                  <a:pt x="12214947" y="3666631"/>
                </a:lnTo>
                <a:lnTo>
                  <a:pt x="12211053" y="3666631"/>
                </a:lnTo>
                <a:lnTo>
                  <a:pt x="12211053" y="4351754"/>
                </a:lnTo>
                <a:lnTo>
                  <a:pt x="12211053" y="4628575"/>
                </a:lnTo>
                <a:lnTo>
                  <a:pt x="12264" y="4628575"/>
                </a:lnTo>
                <a:cubicBezTo>
                  <a:pt x="11419" y="3804816"/>
                  <a:pt x="845" y="2981058"/>
                  <a:pt x="0" y="2157299"/>
                </a:cubicBezTo>
                <a:lnTo>
                  <a:pt x="2536" y="2157299"/>
                </a:lnTo>
                <a:lnTo>
                  <a:pt x="2536" y="2000262"/>
                </a:lnTo>
                <a:lnTo>
                  <a:pt x="8755" y="2000262"/>
                </a:lnTo>
                <a:lnTo>
                  <a:pt x="8755" y="1903355"/>
                </a:lnTo>
                <a:cubicBezTo>
                  <a:pt x="8755" y="1892413"/>
                  <a:pt x="9666" y="1881471"/>
                  <a:pt x="9666" y="1870529"/>
                </a:cubicBezTo>
                <a:cubicBezTo>
                  <a:pt x="89870" y="1839892"/>
                  <a:pt x="162783" y="1798313"/>
                  <a:pt x="234784" y="1757464"/>
                </a:cubicBezTo>
                <a:cubicBezTo>
                  <a:pt x="279443" y="1731933"/>
                  <a:pt x="331393" y="1723908"/>
                  <a:pt x="382431" y="1714425"/>
                </a:cubicBezTo>
                <a:cubicBezTo>
                  <a:pt x="423445" y="1707131"/>
                  <a:pt x="459901" y="1694730"/>
                  <a:pt x="491800" y="1672117"/>
                </a:cubicBezTo>
                <a:cubicBezTo>
                  <a:pt x="521876" y="1650233"/>
                  <a:pt x="553776" y="1629079"/>
                  <a:pt x="589320" y="1612301"/>
                </a:cubicBezTo>
                <a:cubicBezTo>
                  <a:pt x="639448" y="1589688"/>
                  <a:pt x="687752" y="1588958"/>
                  <a:pt x="739702" y="1608654"/>
                </a:cubicBezTo>
                <a:cubicBezTo>
                  <a:pt x="795298" y="1630538"/>
                  <a:pt x="852717" y="1629079"/>
                  <a:pt x="908312" y="1604278"/>
                </a:cubicBezTo>
                <a:cubicBezTo>
                  <a:pt x="911958" y="1602819"/>
                  <a:pt x="913781" y="1599171"/>
                  <a:pt x="915604" y="1596253"/>
                </a:cubicBezTo>
                <a:cubicBezTo>
                  <a:pt x="941123" y="1561239"/>
                  <a:pt x="989428" y="1542273"/>
                  <a:pt x="1036821" y="1548839"/>
                </a:cubicBezTo>
                <a:cubicBezTo>
                  <a:pt x="1048669" y="1550298"/>
                  <a:pt x="1059606" y="1551757"/>
                  <a:pt x="1065074" y="1561969"/>
                </a:cubicBezTo>
                <a:cubicBezTo>
                  <a:pt x="1074188" y="1578747"/>
                  <a:pt x="1098796" y="1559780"/>
                  <a:pt x="1106088" y="1571452"/>
                </a:cubicBezTo>
                <a:cubicBezTo>
                  <a:pt x="1113379" y="1584582"/>
                  <a:pt x="1083302" y="1588958"/>
                  <a:pt x="1086948" y="1602819"/>
                </a:cubicBezTo>
                <a:cubicBezTo>
                  <a:pt x="1090594" y="1615949"/>
                  <a:pt x="1103353" y="1613031"/>
                  <a:pt x="1110645" y="1607196"/>
                </a:cubicBezTo>
                <a:cubicBezTo>
                  <a:pt x="1134341" y="1588229"/>
                  <a:pt x="1167152" y="1579476"/>
                  <a:pt x="1190848" y="1561969"/>
                </a:cubicBezTo>
                <a:cubicBezTo>
                  <a:pt x="1209076" y="1548109"/>
                  <a:pt x="1226393" y="1545191"/>
                  <a:pt x="1251001" y="1555404"/>
                </a:cubicBezTo>
                <a:cubicBezTo>
                  <a:pt x="1225482" y="1572911"/>
                  <a:pt x="1223659" y="1602819"/>
                  <a:pt x="1189025" y="1615219"/>
                </a:cubicBezTo>
                <a:cubicBezTo>
                  <a:pt x="1169886" y="1621784"/>
                  <a:pt x="1167152" y="1638562"/>
                  <a:pt x="1168976" y="1655340"/>
                </a:cubicBezTo>
                <a:cubicBezTo>
                  <a:pt x="1171710" y="1677223"/>
                  <a:pt x="1158038" y="1686706"/>
                  <a:pt x="1131607" y="1685247"/>
                </a:cubicBezTo>
                <a:cubicBezTo>
                  <a:pt x="1119759" y="1684517"/>
                  <a:pt x="1107910" y="1683058"/>
                  <a:pt x="1097885" y="1688894"/>
                </a:cubicBezTo>
                <a:cubicBezTo>
                  <a:pt x="1087859" y="1694730"/>
                  <a:pt x="1082391" y="1702754"/>
                  <a:pt x="1081480" y="1712966"/>
                </a:cubicBezTo>
                <a:cubicBezTo>
                  <a:pt x="1081480" y="1723908"/>
                  <a:pt x="1092417" y="1723179"/>
                  <a:pt x="1101531" y="1725367"/>
                </a:cubicBezTo>
                <a:cubicBezTo>
                  <a:pt x="1121581" y="1729744"/>
                  <a:pt x="1127961" y="1739956"/>
                  <a:pt x="1127050" y="1756005"/>
                </a:cubicBezTo>
                <a:cubicBezTo>
                  <a:pt x="1126139" y="1769135"/>
                  <a:pt x="1129784" y="1781536"/>
                  <a:pt x="1149835" y="1780077"/>
                </a:cubicBezTo>
                <a:lnTo>
                  <a:pt x="1163880" y="1780263"/>
                </a:lnTo>
                <a:lnTo>
                  <a:pt x="1193331" y="1765725"/>
                </a:lnTo>
                <a:lnTo>
                  <a:pt x="1194494" y="1763299"/>
                </a:lnTo>
                <a:cubicBezTo>
                  <a:pt x="1196318" y="1750169"/>
                  <a:pt x="1209988" y="1746522"/>
                  <a:pt x="1221836" y="1739956"/>
                </a:cubicBezTo>
                <a:cubicBezTo>
                  <a:pt x="1236419" y="1730838"/>
                  <a:pt x="1249862" y="1727920"/>
                  <a:pt x="1263875" y="1727829"/>
                </a:cubicBezTo>
                <a:lnTo>
                  <a:pt x="1268992" y="1728373"/>
                </a:lnTo>
                <a:lnTo>
                  <a:pt x="1282596" y="1721657"/>
                </a:lnTo>
                <a:cubicBezTo>
                  <a:pt x="1320875" y="1701691"/>
                  <a:pt x="1361889" y="1684479"/>
                  <a:pt x="1402901" y="1668644"/>
                </a:cubicBezTo>
                <a:cubicBezTo>
                  <a:pt x="1448472" y="1651432"/>
                  <a:pt x="1489485" y="1629400"/>
                  <a:pt x="1534144" y="1611499"/>
                </a:cubicBezTo>
                <a:cubicBezTo>
                  <a:pt x="1557840" y="1601861"/>
                  <a:pt x="1570600" y="1582583"/>
                  <a:pt x="1587005" y="1567436"/>
                </a:cubicBezTo>
                <a:cubicBezTo>
                  <a:pt x="1648069" y="1513046"/>
                  <a:pt x="1731007" y="1482752"/>
                  <a:pt x="1813034" y="1451082"/>
                </a:cubicBezTo>
                <a:cubicBezTo>
                  <a:pt x="1847667" y="1437313"/>
                  <a:pt x="1876832" y="1420100"/>
                  <a:pt x="1904174" y="1400134"/>
                </a:cubicBezTo>
                <a:cubicBezTo>
                  <a:pt x="1922403" y="1387053"/>
                  <a:pt x="1940631" y="1376726"/>
                  <a:pt x="1963416" y="1369152"/>
                </a:cubicBezTo>
                <a:cubicBezTo>
                  <a:pt x="1999872" y="1356760"/>
                  <a:pt x="2027214" y="1334728"/>
                  <a:pt x="2053645" y="1313384"/>
                </a:cubicBezTo>
                <a:cubicBezTo>
                  <a:pt x="2058202" y="1309942"/>
                  <a:pt x="2062759" y="1305122"/>
                  <a:pt x="2062759" y="1300991"/>
                </a:cubicBezTo>
                <a:cubicBezTo>
                  <a:pt x="2056379" y="1269321"/>
                  <a:pt x="2090101" y="1260371"/>
                  <a:pt x="2115623" y="1247289"/>
                </a:cubicBezTo>
                <a:cubicBezTo>
                  <a:pt x="2142053" y="1233520"/>
                  <a:pt x="2170307" y="1225258"/>
                  <a:pt x="2202206" y="1232831"/>
                </a:cubicBezTo>
                <a:cubicBezTo>
                  <a:pt x="2222257" y="1236962"/>
                  <a:pt x="2230460" y="1230766"/>
                  <a:pt x="2243219" y="1218373"/>
                </a:cubicBezTo>
                <a:cubicBezTo>
                  <a:pt x="2272384" y="1190145"/>
                  <a:pt x="2307018" y="1166048"/>
                  <a:pt x="2348031" y="1147459"/>
                </a:cubicBezTo>
                <a:cubicBezTo>
                  <a:pt x="2353499" y="1144705"/>
                  <a:pt x="2363525" y="1143328"/>
                  <a:pt x="2368993" y="1144705"/>
                </a:cubicBezTo>
                <a:cubicBezTo>
                  <a:pt x="2419121" y="1155721"/>
                  <a:pt x="2472894" y="1146770"/>
                  <a:pt x="2523021" y="1156409"/>
                </a:cubicBezTo>
                <a:cubicBezTo>
                  <a:pt x="2545806" y="1161229"/>
                  <a:pt x="2569502" y="1159851"/>
                  <a:pt x="2591376" y="1153655"/>
                </a:cubicBezTo>
                <a:cubicBezTo>
                  <a:pt x="2614161" y="1147459"/>
                  <a:pt x="2636946" y="1146082"/>
                  <a:pt x="2659732" y="1150213"/>
                </a:cubicBezTo>
                <a:lnTo>
                  <a:pt x="2707954" y="1154707"/>
                </a:lnTo>
                <a:lnTo>
                  <a:pt x="2713378" y="1154346"/>
                </a:lnTo>
                <a:cubicBezTo>
                  <a:pt x="2713399" y="1154338"/>
                  <a:pt x="2713421" y="1154331"/>
                  <a:pt x="2713442" y="1154323"/>
                </a:cubicBezTo>
                <a:lnTo>
                  <a:pt x="2735249" y="1145008"/>
                </a:lnTo>
                <a:cubicBezTo>
                  <a:pt x="2741987" y="1140748"/>
                  <a:pt x="2748139" y="1135240"/>
                  <a:pt x="2753606" y="1128182"/>
                </a:cubicBezTo>
                <a:lnTo>
                  <a:pt x="2768719" y="1120517"/>
                </a:lnTo>
                <a:lnTo>
                  <a:pt x="2775479" y="1115789"/>
                </a:lnTo>
                <a:cubicBezTo>
                  <a:pt x="2784594" y="1111658"/>
                  <a:pt x="2794619" y="1108904"/>
                  <a:pt x="2805556" y="1106838"/>
                </a:cubicBezTo>
                <a:lnTo>
                  <a:pt x="2821817" y="1106708"/>
                </a:lnTo>
                <a:lnTo>
                  <a:pt x="2843493" y="1094360"/>
                </a:lnTo>
                <a:cubicBezTo>
                  <a:pt x="2855228" y="1087561"/>
                  <a:pt x="2866621" y="1080332"/>
                  <a:pt x="2876646" y="1071725"/>
                </a:cubicBezTo>
                <a:cubicBezTo>
                  <a:pt x="2884393" y="1065529"/>
                  <a:pt x="2893508" y="1060365"/>
                  <a:pt x="2903419" y="1058644"/>
                </a:cubicBezTo>
                <a:lnTo>
                  <a:pt x="2907506" y="1058724"/>
                </a:lnTo>
                <a:cubicBezTo>
                  <a:pt x="2907548" y="1058697"/>
                  <a:pt x="2907591" y="1058671"/>
                  <a:pt x="2907633" y="1058644"/>
                </a:cubicBezTo>
                <a:cubicBezTo>
                  <a:pt x="2914924" y="1053825"/>
                  <a:pt x="2924039" y="1046940"/>
                  <a:pt x="2932241" y="1058644"/>
                </a:cubicBezTo>
                <a:lnTo>
                  <a:pt x="2945002" y="1068283"/>
                </a:lnTo>
                <a:cubicBezTo>
                  <a:pt x="2942267" y="1089626"/>
                  <a:pt x="2957762" y="1104084"/>
                  <a:pt x="2974167" y="1119231"/>
                </a:cubicBezTo>
                <a:cubicBezTo>
                  <a:pt x="2979634" y="1124050"/>
                  <a:pt x="2986015" y="1130247"/>
                  <a:pt x="2979634" y="1136443"/>
                </a:cubicBezTo>
                <a:cubicBezTo>
                  <a:pt x="2974167" y="1142639"/>
                  <a:pt x="2965964" y="1136443"/>
                  <a:pt x="2959584" y="1135066"/>
                </a:cubicBezTo>
                <a:cubicBezTo>
                  <a:pt x="2944089" y="1131624"/>
                  <a:pt x="2935888" y="1137820"/>
                  <a:pt x="2928596" y="1146770"/>
                </a:cubicBezTo>
                <a:cubicBezTo>
                  <a:pt x="2923128" y="1153655"/>
                  <a:pt x="2922217" y="1160540"/>
                  <a:pt x="2930418" y="1166048"/>
                </a:cubicBezTo>
                <a:cubicBezTo>
                  <a:pt x="2939533" y="1172244"/>
                  <a:pt x="2949559" y="1170867"/>
                  <a:pt x="2959584" y="1166736"/>
                </a:cubicBezTo>
                <a:cubicBezTo>
                  <a:pt x="2969610" y="1163294"/>
                  <a:pt x="2976901" y="1150901"/>
                  <a:pt x="2989660" y="1158475"/>
                </a:cubicBezTo>
                <a:cubicBezTo>
                  <a:pt x="3003332" y="1166736"/>
                  <a:pt x="3010622" y="1179818"/>
                  <a:pt x="3008799" y="1192210"/>
                </a:cubicBezTo>
                <a:cubicBezTo>
                  <a:pt x="3005154" y="1213554"/>
                  <a:pt x="3012446" y="1210111"/>
                  <a:pt x="3032496" y="1202538"/>
                </a:cubicBezTo>
                <a:cubicBezTo>
                  <a:pt x="3055281" y="1194964"/>
                  <a:pt x="3080801" y="1192899"/>
                  <a:pt x="3105409" y="1188079"/>
                </a:cubicBezTo>
                <a:cubicBezTo>
                  <a:pt x="3119991" y="1185326"/>
                  <a:pt x="3131839" y="1181195"/>
                  <a:pt x="3123636" y="1166736"/>
                </a:cubicBezTo>
                <a:cubicBezTo>
                  <a:pt x="3115434" y="1151590"/>
                  <a:pt x="3129106" y="1150901"/>
                  <a:pt x="3140954" y="1156409"/>
                </a:cubicBezTo>
                <a:cubicBezTo>
                  <a:pt x="3161916" y="1166736"/>
                  <a:pt x="3181056" y="1179129"/>
                  <a:pt x="3200196" y="1192210"/>
                </a:cubicBezTo>
                <a:cubicBezTo>
                  <a:pt x="3207486" y="1196341"/>
                  <a:pt x="3207486" y="1203915"/>
                  <a:pt x="3202929" y="1210111"/>
                </a:cubicBezTo>
                <a:cubicBezTo>
                  <a:pt x="3196550" y="1217684"/>
                  <a:pt x="3187436" y="1217684"/>
                  <a:pt x="3177409" y="1215619"/>
                </a:cubicBezTo>
                <a:cubicBezTo>
                  <a:pt x="3165561" y="1212865"/>
                  <a:pt x="3153713" y="1207357"/>
                  <a:pt x="3140954" y="1210799"/>
                </a:cubicBezTo>
                <a:cubicBezTo>
                  <a:pt x="3133663" y="1212176"/>
                  <a:pt x="3127282" y="1216307"/>
                  <a:pt x="3127282" y="1222504"/>
                </a:cubicBezTo>
                <a:cubicBezTo>
                  <a:pt x="3127282" y="1230077"/>
                  <a:pt x="3135486" y="1232143"/>
                  <a:pt x="3142777" y="1230766"/>
                </a:cubicBezTo>
                <a:cubicBezTo>
                  <a:pt x="3170119" y="1227323"/>
                  <a:pt x="3181967" y="1237651"/>
                  <a:pt x="3187436" y="1255551"/>
                </a:cubicBezTo>
                <a:cubicBezTo>
                  <a:pt x="3191993" y="1271386"/>
                  <a:pt x="3204753" y="1278960"/>
                  <a:pt x="3227538" y="1280337"/>
                </a:cubicBezTo>
                <a:cubicBezTo>
                  <a:pt x="3261260" y="1282402"/>
                  <a:pt x="3264905" y="1290664"/>
                  <a:pt x="3243942" y="1310630"/>
                </a:cubicBezTo>
                <a:cubicBezTo>
                  <a:pt x="3260348" y="1316826"/>
                  <a:pt x="3276753" y="1314072"/>
                  <a:pt x="3293159" y="1312007"/>
                </a:cubicBezTo>
                <a:cubicBezTo>
                  <a:pt x="3305007" y="1310630"/>
                  <a:pt x="3315944" y="1312696"/>
                  <a:pt x="3316854" y="1323023"/>
                </a:cubicBezTo>
                <a:cubicBezTo>
                  <a:pt x="3318678" y="1333350"/>
                  <a:pt x="3308653" y="1336794"/>
                  <a:pt x="3296804" y="1337482"/>
                </a:cubicBezTo>
                <a:cubicBezTo>
                  <a:pt x="3268551" y="1338859"/>
                  <a:pt x="3241209" y="1338859"/>
                  <a:pt x="3222981" y="1318892"/>
                </a:cubicBezTo>
                <a:cubicBezTo>
                  <a:pt x="3212044" y="1306499"/>
                  <a:pt x="3191081" y="1303057"/>
                  <a:pt x="3177409" y="1293418"/>
                </a:cubicBezTo>
                <a:cubicBezTo>
                  <a:pt x="3172852" y="1289975"/>
                  <a:pt x="3166472" y="1287221"/>
                  <a:pt x="3161005" y="1291352"/>
                </a:cubicBezTo>
                <a:cubicBezTo>
                  <a:pt x="3155535" y="1294795"/>
                  <a:pt x="3155535" y="1300303"/>
                  <a:pt x="3158271" y="1304434"/>
                </a:cubicBezTo>
                <a:cubicBezTo>
                  <a:pt x="3163738" y="1311318"/>
                  <a:pt x="3169207" y="1319580"/>
                  <a:pt x="3177409" y="1323023"/>
                </a:cubicBezTo>
                <a:cubicBezTo>
                  <a:pt x="3254880" y="1354006"/>
                  <a:pt x="3331438" y="1394626"/>
                  <a:pt x="3425313" y="1352629"/>
                </a:cubicBezTo>
                <a:cubicBezTo>
                  <a:pt x="3430781" y="1350563"/>
                  <a:pt x="3436250" y="1346432"/>
                  <a:pt x="3442629" y="1350563"/>
                </a:cubicBezTo>
                <a:cubicBezTo>
                  <a:pt x="3449921" y="1356071"/>
                  <a:pt x="3448098" y="1362267"/>
                  <a:pt x="3443541" y="1368464"/>
                </a:cubicBezTo>
                <a:cubicBezTo>
                  <a:pt x="3438985" y="1374660"/>
                  <a:pt x="3429870" y="1380168"/>
                  <a:pt x="3440808" y="1387053"/>
                </a:cubicBezTo>
                <a:cubicBezTo>
                  <a:pt x="3444453" y="1389119"/>
                  <a:pt x="3450833" y="1389807"/>
                  <a:pt x="3455390" y="1389119"/>
                </a:cubicBezTo>
                <a:cubicBezTo>
                  <a:pt x="3466326" y="1387741"/>
                  <a:pt x="3466326" y="1380857"/>
                  <a:pt x="3466326" y="1373972"/>
                </a:cubicBezTo>
                <a:cubicBezTo>
                  <a:pt x="3465414" y="1368464"/>
                  <a:pt x="3464503" y="1361579"/>
                  <a:pt x="3475441" y="1360891"/>
                </a:cubicBezTo>
                <a:cubicBezTo>
                  <a:pt x="3485466" y="1360202"/>
                  <a:pt x="3490934" y="1367087"/>
                  <a:pt x="3490934" y="1373283"/>
                </a:cubicBezTo>
                <a:cubicBezTo>
                  <a:pt x="3491846" y="1391184"/>
                  <a:pt x="3507340" y="1402200"/>
                  <a:pt x="3521011" y="1413904"/>
                </a:cubicBezTo>
                <a:cubicBezTo>
                  <a:pt x="3528304" y="1420100"/>
                  <a:pt x="3541063" y="1427674"/>
                  <a:pt x="3551088" y="1419412"/>
                </a:cubicBezTo>
                <a:cubicBezTo>
                  <a:pt x="3561113" y="1410461"/>
                  <a:pt x="3547442" y="1403577"/>
                  <a:pt x="3537416" y="1399446"/>
                </a:cubicBezTo>
                <a:cubicBezTo>
                  <a:pt x="3521923" y="1393249"/>
                  <a:pt x="3511897" y="1385676"/>
                  <a:pt x="3514632" y="1371218"/>
                </a:cubicBezTo>
                <a:cubicBezTo>
                  <a:pt x="3516454" y="1362956"/>
                  <a:pt x="3509163" y="1357448"/>
                  <a:pt x="3500048" y="1354006"/>
                </a:cubicBezTo>
                <a:cubicBezTo>
                  <a:pt x="3464503" y="1341613"/>
                  <a:pt x="3450833" y="1313384"/>
                  <a:pt x="3421667" y="1296172"/>
                </a:cubicBezTo>
                <a:cubicBezTo>
                  <a:pt x="3419844" y="1295483"/>
                  <a:pt x="3420756" y="1292041"/>
                  <a:pt x="3420756" y="1287221"/>
                </a:cubicBezTo>
                <a:cubicBezTo>
                  <a:pt x="3436250" y="1293418"/>
                  <a:pt x="3449921" y="1298926"/>
                  <a:pt x="3466326" y="1294795"/>
                </a:cubicBezTo>
                <a:cubicBezTo>
                  <a:pt x="3476351" y="1292041"/>
                  <a:pt x="3487289" y="1291352"/>
                  <a:pt x="3490023" y="1281714"/>
                </a:cubicBezTo>
                <a:cubicBezTo>
                  <a:pt x="3492757" y="1272075"/>
                  <a:pt x="3488201" y="1263124"/>
                  <a:pt x="3476351" y="1259682"/>
                </a:cubicBezTo>
                <a:cubicBezTo>
                  <a:pt x="3438985" y="1246601"/>
                  <a:pt x="3434428" y="1214930"/>
                  <a:pt x="3410730" y="1194276"/>
                </a:cubicBezTo>
                <a:cubicBezTo>
                  <a:pt x="3397059" y="1181883"/>
                  <a:pt x="3413464" y="1166736"/>
                  <a:pt x="3422578" y="1154344"/>
                </a:cubicBezTo>
                <a:cubicBezTo>
                  <a:pt x="3428958" y="1146082"/>
                  <a:pt x="3438985" y="1151590"/>
                  <a:pt x="3442629" y="1157786"/>
                </a:cubicBezTo>
                <a:cubicBezTo>
                  <a:pt x="3453567" y="1174310"/>
                  <a:pt x="3471794" y="1181883"/>
                  <a:pt x="3494579" y="1186014"/>
                </a:cubicBezTo>
                <a:cubicBezTo>
                  <a:pt x="3500960" y="1187391"/>
                  <a:pt x="3509163" y="1192210"/>
                  <a:pt x="3510986" y="1196341"/>
                </a:cubicBezTo>
                <a:cubicBezTo>
                  <a:pt x="3517366" y="1216307"/>
                  <a:pt x="3525568" y="1232831"/>
                  <a:pt x="3551088" y="1245912"/>
                </a:cubicBezTo>
                <a:cubicBezTo>
                  <a:pt x="3564760" y="1252797"/>
                  <a:pt x="3572962" y="1265878"/>
                  <a:pt x="3593012" y="1267944"/>
                </a:cubicBezTo>
                <a:cubicBezTo>
                  <a:pt x="3602126" y="1268632"/>
                  <a:pt x="3607594" y="1273452"/>
                  <a:pt x="3613062" y="1278960"/>
                </a:cubicBezTo>
                <a:cubicBezTo>
                  <a:pt x="3636759" y="1300991"/>
                  <a:pt x="3666834" y="1298926"/>
                  <a:pt x="3685975" y="1274140"/>
                </a:cubicBezTo>
                <a:cubicBezTo>
                  <a:pt x="3689620" y="1269321"/>
                  <a:pt x="3691443" y="1263813"/>
                  <a:pt x="3694177" y="1258993"/>
                </a:cubicBezTo>
                <a:cubicBezTo>
                  <a:pt x="3699645" y="1251420"/>
                  <a:pt x="3708759" y="1247289"/>
                  <a:pt x="3720608" y="1248666"/>
                </a:cubicBezTo>
                <a:cubicBezTo>
                  <a:pt x="3732454" y="1249355"/>
                  <a:pt x="3735190" y="1255551"/>
                  <a:pt x="3737011" y="1263813"/>
                </a:cubicBezTo>
                <a:cubicBezTo>
                  <a:pt x="3742481" y="1280337"/>
                  <a:pt x="3748859" y="1295483"/>
                  <a:pt x="3716961" y="1300303"/>
                </a:cubicBezTo>
                <a:cubicBezTo>
                  <a:pt x="3710582" y="1300991"/>
                  <a:pt x="3705113" y="1305122"/>
                  <a:pt x="3705113" y="1310630"/>
                </a:cubicBezTo>
                <a:cubicBezTo>
                  <a:pt x="3705113" y="1318203"/>
                  <a:pt x="3713316" y="1323023"/>
                  <a:pt x="3721518" y="1323711"/>
                </a:cubicBezTo>
                <a:cubicBezTo>
                  <a:pt x="3767088" y="1326465"/>
                  <a:pt x="3777113" y="1349875"/>
                  <a:pt x="3778937" y="1378791"/>
                </a:cubicBezTo>
                <a:cubicBezTo>
                  <a:pt x="3779847" y="1394626"/>
                  <a:pt x="3785315" y="1409773"/>
                  <a:pt x="3815391" y="1404265"/>
                </a:cubicBezTo>
                <a:cubicBezTo>
                  <a:pt x="3825417" y="1402200"/>
                  <a:pt x="3832709" y="1408396"/>
                  <a:pt x="3840911" y="1412527"/>
                </a:cubicBezTo>
                <a:cubicBezTo>
                  <a:pt x="3850025" y="1416658"/>
                  <a:pt x="3859140" y="1417346"/>
                  <a:pt x="3867343" y="1411150"/>
                </a:cubicBezTo>
                <a:cubicBezTo>
                  <a:pt x="3877367" y="1402888"/>
                  <a:pt x="3889217" y="1400823"/>
                  <a:pt x="3903799" y="1400823"/>
                </a:cubicBezTo>
                <a:cubicBezTo>
                  <a:pt x="3923851" y="1400134"/>
                  <a:pt x="3933876" y="1392561"/>
                  <a:pt x="3921115" y="1376726"/>
                </a:cubicBezTo>
                <a:cubicBezTo>
                  <a:pt x="3917471" y="1372595"/>
                  <a:pt x="3907444" y="1368464"/>
                  <a:pt x="3913824" y="1362956"/>
                </a:cubicBezTo>
                <a:cubicBezTo>
                  <a:pt x="3919294" y="1357448"/>
                  <a:pt x="3927496" y="1362267"/>
                  <a:pt x="3933876" y="1363644"/>
                </a:cubicBezTo>
                <a:cubicBezTo>
                  <a:pt x="3972155" y="1373972"/>
                  <a:pt x="4004053" y="1396003"/>
                  <a:pt x="4047801" y="1393938"/>
                </a:cubicBezTo>
                <a:cubicBezTo>
                  <a:pt x="4063295" y="1393249"/>
                  <a:pt x="4070587" y="1404954"/>
                  <a:pt x="4060562" y="1416658"/>
                </a:cubicBezTo>
                <a:cubicBezTo>
                  <a:pt x="4054181" y="1424231"/>
                  <a:pt x="4055093" y="1430428"/>
                  <a:pt x="4064207" y="1435247"/>
                </a:cubicBezTo>
                <a:cubicBezTo>
                  <a:pt x="4077877" y="1442132"/>
                  <a:pt x="4090638" y="1439378"/>
                  <a:pt x="4102485" y="1432493"/>
                </a:cubicBezTo>
                <a:cubicBezTo>
                  <a:pt x="4111600" y="1427674"/>
                  <a:pt x="4114334" y="1422854"/>
                  <a:pt x="4107954" y="1414592"/>
                </a:cubicBezTo>
                <a:cubicBezTo>
                  <a:pt x="4089726" y="1391184"/>
                  <a:pt x="4120714" y="1384299"/>
                  <a:pt x="4134385" y="1371906"/>
                </a:cubicBezTo>
                <a:cubicBezTo>
                  <a:pt x="4147145" y="1360891"/>
                  <a:pt x="4156259" y="1372595"/>
                  <a:pt x="4166285" y="1378103"/>
                </a:cubicBezTo>
                <a:cubicBezTo>
                  <a:pt x="4178134" y="1384299"/>
                  <a:pt x="4192715" y="1390495"/>
                  <a:pt x="4204560" y="1384988"/>
                </a:cubicBezTo>
                <a:cubicBezTo>
                  <a:pt x="4229168" y="1372595"/>
                  <a:pt x="4257421" y="1374660"/>
                  <a:pt x="4283851" y="1371218"/>
                </a:cubicBezTo>
                <a:cubicBezTo>
                  <a:pt x="4307549" y="1367775"/>
                  <a:pt x="4330334" y="1362267"/>
                  <a:pt x="4328510" y="1332662"/>
                </a:cubicBezTo>
                <a:cubicBezTo>
                  <a:pt x="4344915" y="1351252"/>
                  <a:pt x="4357679" y="1363644"/>
                  <a:pt x="4383194" y="1356760"/>
                </a:cubicBezTo>
                <a:cubicBezTo>
                  <a:pt x="4391398" y="1354694"/>
                  <a:pt x="4397778" y="1361579"/>
                  <a:pt x="4404157" y="1365710"/>
                </a:cubicBezTo>
                <a:cubicBezTo>
                  <a:pt x="4414183" y="1373283"/>
                  <a:pt x="4426031" y="1376037"/>
                  <a:pt x="4438791" y="1371218"/>
                </a:cubicBezTo>
                <a:cubicBezTo>
                  <a:pt x="4446993" y="1368464"/>
                  <a:pt x="4456109" y="1365710"/>
                  <a:pt x="4455196" y="1358137"/>
                </a:cubicBezTo>
                <a:cubicBezTo>
                  <a:pt x="4454285" y="1349875"/>
                  <a:pt x="4444259" y="1351940"/>
                  <a:pt x="4436968" y="1351940"/>
                </a:cubicBezTo>
                <a:cubicBezTo>
                  <a:pt x="4420562" y="1351940"/>
                  <a:pt x="4415094" y="1345744"/>
                  <a:pt x="4414183" y="1334040"/>
                </a:cubicBezTo>
                <a:cubicBezTo>
                  <a:pt x="4413272" y="1312696"/>
                  <a:pt x="4395954" y="1302368"/>
                  <a:pt x="4369524" y="1300303"/>
                </a:cubicBezTo>
                <a:cubicBezTo>
                  <a:pt x="4357679" y="1298926"/>
                  <a:pt x="4344915" y="1299614"/>
                  <a:pt x="4344915" y="1287221"/>
                </a:cubicBezTo>
                <a:cubicBezTo>
                  <a:pt x="4344915" y="1278960"/>
                  <a:pt x="4344915" y="1271386"/>
                  <a:pt x="4363146" y="1276206"/>
                </a:cubicBezTo>
                <a:cubicBezTo>
                  <a:pt x="4389576" y="1283090"/>
                  <a:pt x="4413272" y="1294795"/>
                  <a:pt x="4446993" y="1287221"/>
                </a:cubicBezTo>
                <a:cubicBezTo>
                  <a:pt x="4459754" y="1284468"/>
                  <a:pt x="4483450" y="1305811"/>
                  <a:pt x="4501678" y="1316138"/>
                </a:cubicBezTo>
                <a:cubicBezTo>
                  <a:pt x="4506235" y="1318892"/>
                  <a:pt x="4509881" y="1323711"/>
                  <a:pt x="4513526" y="1327154"/>
                </a:cubicBezTo>
                <a:cubicBezTo>
                  <a:pt x="4539959" y="1349875"/>
                  <a:pt x="4539959" y="1349875"/>
                  <a:pt x="4508059" y="1367087"/>
                </a:cubicBezTo>
                <a:cubicBezTo>
                  <a:pt x="4504411" y="1369152"/>
                  <a:pt x="4500767" y="1372595"/>
                  <a:pt x="4498032" y="1376037"/>
                </a:cubicBezTo>
                <a:cubicBezTo>
                  <a:pt x="4496210" y="1379480"/>
                  <a:pt x="4534489" y="1431805"/>
                  <a:pt x="4539048" y="1433182"/>
                </a:cubicBezTo>
                <a:cubicBezTo>
                  <a:pt x="4553628" y="1436624"/>
                  <a:pt x="4563654" y="1429739"/>
                  <a:pt x="4572768" y="1422854"/>
                </a:cubicBezTo>
                <a:cubicBezTo>
                  <a:pt x="4590084" y="1411150"/>
                  <a:pt x="4569122" y="1405642"/>
                  <a:pt x="4564565" y="1396692"/>
                </a:cubicBezTo>
                <a:cubicBezTo>
                  <a:pt x="4569122" y="1387741"/>
                  <a:pt x="4579149" y="1391184"/>
                  <a:pt x="4586439" y="1390495"/>
                </a:cubicBezTo>
                <a:cubicBezTo>
                  <a:pt x="4614693" y="1387053"/>
                  <a:pt x="4616515" y="1370529"/>
                  <a:pt x="4617428" y="1354006"/>
                </a:cubicBezTo>
                <a:cubicBezTo>
                  <a:pt x="4618339" y="1338859"/>
                  <a:pt x="4609224" y="1331973"/>
                  <a:pt x="4588262" y="1329908"/>
                </a:cubicBezTo>
                <a:cubicBezTo>
                  <a:pt x="4555452" y="1326465"/>
                  <a:pt x="4541781" y="1297549"/>
                  <a:pt x="4563654" y="1278271"/>
                </a:cubicBezTo>
                <a:cubicBezTo>
                  <a:pt x="4572768" y="1270698"/>
                  <a:pt x="4569122" y="1251420"/>
                  <a:pt x="4588262" y="1255551"/>
                </a:cubicBezTo>
                <a:cubicBezTo>
                  <a:pt x="4604667" y="1258993"/>
                  <a:pt x="4594640" y="1275517"/>
                  <a:pt x="4598288" y="1285845"/>
                </a:cubicBezTo>
                <a:cubicBezTo>
                  <a:pt x="4607400" y="1313384"/>
                  <a:pt x="4670287" y="1349875"/>
                  <a:pt x="4707654" y="1343678"/>
                </a:cubicBezTo>
                <a:cubicBezTo>
                  <a:pt x="4755049" y="1335416"/>
                  <a:pt x="4806999" y="1339547"/>
                  <a:pt x="4848922" y="1322334"/>
                </a:cubicBezTo>
                <a:cubicBezTo>
                  <a:pt x="4911811" y="1297549"/>
                  <a:pt x="4980165" y="1296172"/>
                  <a:pt x="5045788" y="1282402"/>
                </a:cubicBezTo>
                <a:cubicBezTo>
                  <a:pt x="5083159" y="1274829"/>
                  <a:pt x="5099562" y="1250043"/>
                  <a:pt x="5115968" y="1230077"/>
                </a:cubicBezTo>
                <a:cubicBezTo>
                  <a:pt x="5128726" y="1214242"/>
                  <a:pt x="5097740" y="1228700"/>
                  <a:pt x="5089537" y="1221815"/>
                </a:cubicBezTo>
                <a:cubicBezTo>
                  <a:pt x="5094094" y="1193587"/>
                  <a:pt x="5112322" y="1184637"/>
                  <a:pt x="5142398" y="1200472"/>
                </a:cubicBezTo>
                <a:cubicBezTo>
                  <a:pt x="5168828" y="1214930"/>
                  <a:pt x="5190702" y="1212176"/>
                  <a:pt x="5214395" y="1199095"/>
                </a:cubicBezTo>
                <a:cubicBezTo>
                  <a:pt x="5220778" y="1195653"/>
                  <a:pt x="5227155" y="1192899"/>
                  <a:pt x="5232625" y="1189457"/>
                </a:cubicBezTo>
                <a:cubicBezTo>
                  <a:pt x="5292780" y="1146770"/>
                  <a:pt x="5368427" y="1130247"/>
                  <a:pt x="5446807" y="1116477"/>
                </a:cubicBezTo>
                <a:cubicBezTo>
                  <a:pt x="5471415" y="1112346"/>
                  <a:pt x="5495110" y="1115100"/>
                  <a:pt x="5518807" y="1119919"/>
                </a:cubicBezTo>
                <a:cubicBezTo>
                  <a:pt x="5538859" y="1123362"/>
                  <a:pt x="5557997" y="1126116"/>
                  <a:pt x="5578049" y="1125427"/>
                </a:cubicBezTo>
                <a:cubicBezTo>
                  <a:pt x="5579871" y="1123362"/>
                  <a:pt x="5582605" y="1123362"/>
                  <a:pt x="5584429" y="1125427"/>
                </a:cubicBezTo>
                <a:lnTo>
                  <a:pt x="5587719" y="1125806"/>
                </a:lnTo>
                <a:lnTo>
                  <a:pt x="5588985" y="1121986"/>
                </a:lnTo>
                <a:cubicBezTo>
                  <a:pt x="5592630" y="1115788"/>
                  <a:pt x="5599010" y="1111658"/>
                  <a:pt x="5608125" y="1114411"/>
                </a:cubicBezTo>
                <a:cubicBezTo>
                  <a:pt x="5611769" y="1115100"/>
                  <a:pt x="5615415" y="1118543"/>
                  <a:pt x="5616326" y="1120609"/>
                </a:cubicBezTo>
                <a:lnTo>
                  <a:pt x="5612519" y="1128662"/>
                </a:lnTo>
                <a:lnTo>
                  <a:pt x="5696530" y="1138337"/>
                </a:lnTo>
                <a:cubicBezTo>
                  <a:pt x="5733898" y="1139714"/>
                  <a:pt x="5771266" y="1136787"/>
                  <a:pt x="5808632" y="1125427"/>
                </a:cubicBezTo>
                <a:cubicBezTo>
                  <a:pt x="5820481" y="1121985"/>
                  <a:pt x="5834153" y="1119231"/>
                  <a:pt x="5846000" y="1121296"/>
                </a:cubicBezTo>
                <a:cubicBezTo>
                  <a:pt x="5921646" y="1138508"/>
                  <a:pt x="5969039" y="1108904"/>
                  <a:pt x="6017345" y="1080676"/>
                </a:cubicBezTo>
                <a:cubicBezTo>
                  <a:pt x="6023724" y="1071725"/>
                  <a:pt x="6031925" y="1065529"/>
                  <a:pt x="6044685" y="1061398"/>
                </a:cubicBezTo>
                <a:cubicBezTo>
                  <a:pt x="6072939" y="1052448"/>
                  <a:pt x="6101193" y="1042809"/>
                  <a:pt x="6127623" y="1031793"/>
                </a:cubicBezTo>
                <a:cubicBezTo>
                  <a:pt x="6152231" y="1022154"/>
                  <a:pt x="6177750" y="1018023"/>
                  <a:pt x="6206915" y="1025597"/>
                </a:cubicBezTo>
                <a:cubicBezTo>
                  <a:pt x="6260688" y="1040055"/>
                  <a:pt x="6311727" y="1023531"/>
                  <a:pt x="6354563" y="1003565"/>
                </a:cubicBezTo>
                <a:cubicBezTo>
                  <a:pt x="6396943" y="984288"/>
                  <a:pt x="6438412" y="974305"/>
                  <a:pt x="6479995" y="973444"/>
                </a:cubicBezTo>
                <a:cubicBezTo>
                  <a:pt x="6521578" y="972583"/>
                  <a:pt x="6563275" y="980845"/>
                  <a:pt x="6606111" y="998057"/>
                </a:cubicBezTo>
                <a:cubicBezTo>
                  <a:pt x="6621605" y="1004254"/>
                  <a:pt x="6638921" y="1009762"/>
                  <a:pt x="6656238" y="1012515"/>
                </a:cubicBezTo>
                <a:cubicBezTo>
                  <a:pt x="6695429" y="1018712"/>
                  <a:pt x="6730062" y="1031793"/>
                  <a:pt x="6761050" y="1050382"/>
                </a:cubicBezTo>
                <a:cubicBezTo>
                  <a:pt x="6781101" y="1062087"/>
                  <a:pt x="6803886" y="1070348"/>
                  <a:pt x="6828494" y="1076545"/>
                </a:cubicBezTo>
                <a:cubicBezTo>
                  <a:pt x="6866773" y="1085495"/>
                  <a:pt x="6886824" y="1113035"/>
                  <a:pt x="6916900" y="1130247"/>
                </a:cubicBezTo>
                <a:lnTo>
                  <a:pt x="6965198" y="1156066"/>
                </a:lnTo>
                <a:lnTo>
                  <a:pt x="7011401" y="1177884"/>
                </a:lnTo>
                <a:lnTo>
                  <a:pt x="7064890" y="1202108"/>
                </a:lnTo>
                <a:lnTo>
                  <a:pt x="7102396" y="1219884"/>
                </a:lnTo>
                <a:lnTo>
                  <a:pt x="7101739" y="1220544"/>
                </a:lnTo>
                <a:lnTo>
                  <a:pt x="7151019" y="1243816"/>
                </a:lnTo>
                <a:lnTo>
                  <a:pt x="7149613" y="1242263"/>
                </a:lnTo>
                <a:lnTo>
                  <a:pt x="7152955" y="1243847"/>
                </a:lnTo>
                <a:lnTo>
                  <a:pt x="7156123" y="1246226"/>
                </a:lnTo>
                <a:lnTo>
                  <a:pt x="7218870" y="1275856"/>
                </a:lnTo>
                <a:lnTo>
                  <a:pt x="7235111" y="1313752"/>
                </a:lnTo>
                <a:lnTo>
                  <a:pt x="7251906" y="1303643"/>
                </a:lnTo>
                <a:cubicBezTo>
                  <a:pt x="7268311" y="1293316"/>
                  <a:pt x="7340043" y="1356434"/>
                  <a:pt x="7343689" y="1340599"/>
                </a:cubicBezTo>
                <a:cubicBezTo>
                  <a:pt x="7356448" y="1289651"/>
                  <a:pt x="7441942" y="1463400"/>
                  <a:pt x="7479310" y="1424156"/>
                </a:cubicBezTo>
                <a:cubicBezTo>
                  <a:pt x="7490246" y="1412452"/>
                  <a:pt x="7504829" y="1402813"/>
                  <a:pt x="7517588" y="1391797"/>
                </a:cubicBezTo>
                <a:cubicBezTo>
                  <a:pt x="7540373" y="1371831"/>
                  <a:pt x="7564070" y="1370454"/>
                  <a:pt x="7591412" y="1387666"/>
                </a:cubicBezTo>
                <a:cubicBezTo>
                  <a:pt x="7609641" y="1399371"/>
                  <a:pt x="7622400" y="1413140"/>
                  <a:pt x="7634249" y="1428975"/>
                </a:cubicBezTo>
                <a:cubicBezTo>
                  <a:pt x="7649742" y="1449630"/>
                  <a:pt x="7663413" y="1455138"/>
                  <a:pt x="7691667" y="1446188"/>
                </a:cubicBezTo>
                <a:cubicBezTo>
                  <a:pt x="7733591" y="1433106"/>
                  <a:pt x="7770959" y="1415894"/>
                  <a:pt x="7786453" y="1380781"/>
                </a:cubicBezTo>
                <a:cubicBezTo>
                  <a:pt x="7793745" y="1364946"/>
                  <a:pt x="7805593" y="1350488"/>
                  <a:pt x="7813795" y="1334653"/>
                </a:cubicBezTo>
                <a:cubicBezTo>
                  <a:pt x="7823821" y="1315375"/>
                  <a:pt x="7847517" y="1313310"/>
                  <a:pt x="7866657" y="1319506"/>
                </a:cubicBezTo>
                <a:cubicBezTo>
                  <a:pt x="7904024" y="1331210"/>
                  <a:pt x="7938658" y="1338095"/>
                  <a:pt x="7978760" y="1328457"/>
                </a:cubicBezTo>
                <a:cubicBezTo>
                  <a:pt x="7997899" y="1324326"/>
                  <a:pt x="8019773" y="1336718"/>
                  <a:pt x="8043469" y="1333276"/>
                </a:cubicBezTo>
                <a:cubicBezTo>
                  <a:pt x="8081749" y="1327080"/>
                  <a:pt x="8120028" y="1320883"/>
                  <a:pt x="8159218" y="1320883"/>
                </a:cubicBezTo>
                <a:cubicBezTo>
                  <a:pt x="8172889" y="1320883"/>
                  <a:pt x="8185649" y="1316064"/>
                  <a:pt x="8198408" y="1311933"/>
                </a:cubicBezTo>
                <a:cubicBezTo>
                  <a:pt x="8248536" y="1294032"/>
                  <a:pt x="8295018" y="1269935"/>
                  <a:pt x="8353347" y="1265116"/>
                </a:cubicBezTo>
                <a:cubicBezTo>
                  <a:pt x="8378867" y="1263050"/>
                  <a:pt x="8402564" y="1248592"/>
                  <a:pt x="8420792" y="1235511"/>
                </a:cubicBezTo>
                <a:cubicBezTo>
                  <a:pt x="8474564" y="1198333"/>
                  <a:pt x="8542920" y="1182497"/>
                  <a:pt x="8607630" y="1161154"/>
                </a:cubicBezTo>
                <a:cubicBezTo>
                  <a:pt x="8640440" y="1150139"/>
                  <a:pt x="8670517" y="1135680"/>
                  <a:pt x="8705150" y="1126730"/>
                </a:cubicBezTo>
                <a:cubicBezTo>
                  <a:pt x="8729758" y="1120534"/>
                  <a:pt x="8757100" y="1120534"/>
                  <a:pt x="8778974" y="1108829"/>
                </a:cubicBezTo>
                <a:cubicBezTo>
                  <a:pt x="8786265" y="1104699"/>
                  <a:pt x="8793556" y="1099191"/>
                  <a:pt x="8802670" y="1096437"/>
                </a:cubicBezTo>
                <a:cubicBezTo>
                  <a:pt x="8910217" y="1062012"/>
                  <a:pt x="9010471" y="1014507"/>
                  <a:pt x="9120751" y="984213"/>
                </a:cubicBezTo>
                <a:cubicBezTo>
                  <a:pt x="9147182" y="976640"/>
                  <a:pt x="9168144" y="961493"/>
                  <a:pt x="9193664" y="951855"/>
                </a:cubicBezTo>
                <a:cubicBezTo>
                  <a:pt x="9283893" y="918807"/>
                  <a:pt x="9384148" y="897464"/>
                  <a:pt x="9459794" y="846516"/>
                </a:cubicBezTo>
                <a:cubicBezTo>
                  <a:pt x="9507188" y="814157"/>
                  <a:pt x="9567340" y="808650"/>
                  <a:pt x="9616556" y="785241"/>
                </a:cubicBezTo>
                <a:cubicBezTo>
                  <a:pt x="9665772" y="761832"/>
                  <a:pt x="9717722" y="741178"/>
                  <a:pt x="9764203" y="715704"/>
                </a:cubicBezTo>
                <a:cubicBezTo>
                  <a:pt x="9795192" y="698492"/>
                  <a:pt x="9834382" y="688164"/>
                  <a:pt x="9858079" y="662690"/>
                </a:cubicBezTo>
                <a:cubicBezTo>
                  <a:pt x="9861725" y="658559"/>
                  <a:pt x="9867193" y="655117"/>
                  <a:pt x="9872661" y="653740"/>
                </a:cubicBezTo>
                <a:cubicBezTo>
                  <a:pt x="9953776" y="626201"/>
                  <a:pt x="10008461" y="572499"/>
                  <a:pt x="10078638" y="534632"/>
                </a:cubicBezTo>
                <a:cubicBezTo>
                  <a:pt x="10099601" y="523616"/>
                  <a:pt x="10119652" y="513289"/>
                  <a:pt x="10145172" y="508470"/>
                </a:cubicBezTo>
                <a:cubicBezTo>
                  <a:pt x="10190742" y="499519"/>
                  <a:pt x="10230844" y="481618"/>
                  <a:pt x="10261831" y="453391"/>
                </a:cubicBezTo>
                <a:cubicBezTo>
                  <a:pt x="10279148" y="437555"/>
                  <a:pt x="10302844" y="424474"/>
                  <a:pt x="10327453" y="416212"/>
                </a:cubicBezTo>
                <a:cubicBezTo>
                  <a:pt x="10396719" y="392804"/>
                  <a:pt x="10451404" y="355626"/>
                  <a:pt x="10505177" y="316382"/>
                </a:cubicBezTo>
                <a:cubicBezTo>
                  <a:pt x="10550747" y="283334"/>
                  <a:pt x="10599963" y="250976"/>
                  <a:pt x="10657381" y="231698"/>
                </a:cubicBezTo>
                <a:cubicBezTo>
                  <a:pt x="10705686" y="215863"/>
                  <a:pt x="10759459" y="200028"/>
                  <a:pt x="10816877" y="208978"/>
                </a:cubicBezTo>
                <a:cubicBezTo>
                  <a:pt x="10841486" y="213109"/>
                  <a:pt x="10865182" y="206913"/>
                  <a:pt x="10889790" y="206913"/>
                </a:cubicBezTo>
                <a:cubicBezTo>
                  <a:pt x="10927157" y="206913"/>
                  <a:pt x="10963613" y="212420"/>
                  <a:pt x="10998247" y="222748"/>
                </a:cubicBezTo>
                <a:cubicBezTo>
                  <a:pt x="11021032" y="229633"/>
                  <a:pt x="11039260" y="226190"/>
                  <a:pt x="11060223" y="215174"/>
                </a:cubicBezTo>
                <a:cubicBezTo>
                  <a:pt x="11099413" y="194520"/>
                  <a:pt x="11141337" y="177308"/>
                  <a:pt x="11182351" y="159407"/>
                </a:cubicBezTo>
                <a:cubicBezTo>
                  <a:pt x="11195111" y="153211"/>
                  <a:pt x="11205136" y="145637"/>
                  <a:pt x="11212428" y="135310"/>
                </a:cubicBezTo>
                <a:cubicBezTo>
                  <a:pt x="11227010" y="115344"/>
                  <a:pt x="11240681" y="95378"/>
                  <a:pt x="11276226" y="93312"/>
                </a:cubicBezTo>
                <a:cubicBezTo>
                  <a:pt x="11279872" y="93312"/>
                  <a:pt x="11285340" y="91247"/>
                  <a:pt x="11287162" y="88493"/>
                </a:cubicBezTo>
                <a:cubicBezTo>
                  <a:pt x="11319974" y="52003"/>
                  <a:pt x="11380126" y="44430"/>
                  <a:pt x="11422962" y="16890"/>
                </a:cubicBezTo>
                <a:cubicBezTo>
                  <a:pt x="11437088" y="7596"/>
                  <a:pt x="11454633" y="2604"/>
                  <a:pt x="11473203" y="79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 name="Google Shape;73;p1"/>
          <p:cNvSpPr/>
          <p:nvPr/>
        </p:nvSpPr>
        <p:spPr>
          <a:xfrm>
            <a:off x="-8592" y="3794021"/>
            <a:ext cx="12229166" cy="3063978"/>
          </a:xfrm>
          <a:custGeom>
            <a:rect b="b" l="l" r="r" t="t"/>
            <a:pathLst>
              <a:path extrusionOk="0" h="3063978" w="12229166">
                <a:moveTo>
                  <a:pt x="4627253" y="981307"/>
                </a:moveTo>
                <a:lnTo>
                  <a:pt x="4627594" y="981996"/>
                </a:lnTo>
                <a:lnTo>
                  <a:pt x="4627310" y="981537"/>
                </a:lnTo>
                <a:cubicBezTo>
                  <a:pt x="4627291" y="981460"/>
                  <a:pt x="4627272" y="981384"/>
                  <a:pt x="4627253" y="981307"/>
                </a:cubicBezTo>
                <a:close/>
                <a:moveTo>
                  <a:pt x="12111945" y="42"/>
                </a:moveTo>
                <a:cubicBezTo>
                  <a:pt x="12140768" y="386"/>
                  <a:pt x="12169477" y="2968"/>
                  <a:pt x="12197731" y="11229"/>
                </a:cubicBezTo>
                <a:cubicBezTo>
                  <a:pt x="12204110" y="7787"/>
                  <a:pt x="12211746" y="12606"/>
                  <a:pt x="12216303" y="16737"/>
                </a:cubicBezTo>
                <a:cubicBezTo>
                  <a:pt x="12220591" y="778484"/>
                  <a:pt x="12224878" y="1540231"/>
                  <a:pt x="12229166" y="2301978"/>
                </a:cubicBezTo>
                <a:lnTo>
                  <a:pt x="12219974" y="2302008"/>
                </a:lnTo>
                <a:lnTo>
                  <a:pt x="12219974" y="3063978"/>
                </a:lnTo>
                <a:lnTo>
                  <a:pt x="19601" y="3063978"/>
                </a:lnTo>
                <a:cubicBezTo>
                  <a:pt x="22719" y="2564137"/>
                  <a:pt x="-2853" y="2064296"/>
                  <a:pt x="265" y="1564455"/>
                </a:cubicBezTo>
                <a:cubicBezTo>
                  <a:pt x="265" y="1547243"/>
                  <a:pt x="18443" y="1544833"/>
                  <a:pt x="43223" y="1539669"/>
                </a:cubicBezTo>
                <a:cubicBezTo>
                  <a:pt x="68003" y="1534505"/>
                  <a:pt x="114313" y="1538293"/>
                  <a:pt x="148946" y="1533473"/>
                </a:cubicBezTo>
                <a:cubicBezTo>
                  <a:pt x="164440" y="1531408"/>
                  <a:pt x="176289" y="1530031"/>
                  <a:pt x="188137" y="1540358"/>
                </a:cubicBezTo>
                <a:cubicBezTo>
                  <a:pt x="201808" y="1552063"/>
                  <a:pt x="220036" y="1553439"/>
                  <a:pt x="237353" y="1547931"/>
                </a:cubicBezTo>
                <a:cubicBezTo>
                  <a:pt x="262872" y="1539669"/>
                  <a:pt x="290214" y="1535539"/>
                  <a:pt x="314822" y="1525900"/>
                </a:cubicBezTo>
                <a:cubicBezTo>
                  <a:pt x="333962" y="1519015"/>
                  <a:pt x="346722" y="1522457"/>
                  <a:pt x="360393" y="1530719"/>
                </a:cubicBezTo>
                <a:cubicBezTo>
                  <a:pt x="388646" y="1547243"/>
                  <a:pt x="401406" y="1547931"/>
                  <a:pt x="426014" y="1527277"/>
                </a:cubicBezTo>
                <a:cubicBezTo>
                  <a:pt x="439685" y="1515572"/>
                  <a:pt x="452445" y="1515572"/>
                  <a:pt x="470673" y="1519704"/>
                </a:cubicBezTo>
                <a:cubicBezTo>
                  <a:pt x="519890" y="1530719"/>
                  <a:pt x="585510" y="1524523"/>
                  <a:pt x="601004" y="1474952"/>
                </a:cubicBezTo>
                <a:cubicBezTo>
                  <a:pt x="603738" y="1465313"/>
                  <a:pt x="613763" y="1458428"/>
                  <a:pt x="625612" y="1453609"/>
                </a:cubicBezTo>
                <a:cubicBezTo>
                  <a:pt x="644751" y="1445347"/>
                  <a:pt x="652042" y="1433643"/>
                  <a:pt x="650220" y="1417808"/>
                </a:cubicBezTo>
                <a:cubicBezTo>
                  <a:pt x="648397" y="1399219"/>
                  <a:pt x="658423" y="1388891"/>
                  <a:pt x="683942" y="1388891"/>
                </a:cubicBezTo>
                <a:cubicBezTo>
                  <a:pt x="698524" y="1388891"/>
                  <a:pt x="713107" y="1384760"/>
                  <a:pt x="727689" y="1382006"/>
                </a:cubicBezTo>
                <a:cubicBezTo>
                  <a:pt x="742272" y="1378564"/>
                  <a:pt x="758677" y="1377875"/>
                  <a:pt x="766880" y="1390268"/>
                </a:cubicBezTo>
                <a:cubicBezTo>
                  <a:pt x="775082" y="1401972"/>
                  <a:pt x="770525" y="1413677"/>
                  <a:pt x="757766" y="1423316"/>
                </a:cubicBezTo>
                <a:cubicBezTo>
                  <a:pt x="747740" y="1430889"/>
                  <a:pt x="734069" y="1433643"/>
                  <a:pt x="724955" y="1441905"/>
                </a:cubicBezTo>
                <a:cubicBezTo>
                  <a:pt x="713107" y="1451543"/>
                  <a:pt x="706727" y="1463248"/>
                  <a:pt x="703081" y="1476329"/>
                </a:cubicBezTo>
                <a:cubicBezTo>
                  <a:pt x="700347" y="1483902"/>
                  <a:pt x="700347" y="1492852"/>
                  <a:pt x="691233" y="1498360"/>
                </a:cubicBezTo>
                <a:cubicBezTo>
                  <a:pt x="676650" y="1507311"/>
                  <a:pt x="673917" y="1518327"/>
                  <a:pt x="673917" y="1532096"/>
                </a:cubicBezTo>
                <a:cubicBezTo>
                  <a:pt x="673005" y="1557570"/>
                  <a:pt x="657511" y="1567898"/>
                  <a:pt x="622878" y="1569963"/>
                </a:cubicBezTo>
                <a:cubicBezTo>
                  <a:pt x="601915" y="1571340"/>
                  <a:pt x="598270" y="1574094"/>
                  <a:pt x="590067" y="1598879"/>
                </a:cubicBezTo>
                <a:cubicBezTo>
                  <a:pt x="618320" y="1580979"/>
                  <a:pt x="645663" y="1578913"/>
                  <a:pt x="670271" y="1594748"/>
                </a:cubicBezTo>
                <a:cubicBezTo>
                  <a:pt x="686676" y="1605076"/>
                  <a:pt x="683942" y="1616780"/>
                  <a:pt x="671182" y="1628484"/>
                </a:cubicBezTo>
                <a:cubicBezTo>
                  <a:pt x="662980" y="1635713"/>
                  <a:pt x="653182" y="1640532"/>
                  <a:pt x="642701" y="1644319"/>
                </a:cubicBezTo>
                <a:lnTo>
                  <a:pt x="611375" y="1653586"/>
                </a:lnTo>
                <a:lnTo>
                  <a:pt x="610118" y="1653270"/>
                </a:lnTo>
                <a:cubicBezTo>
                  <a:pt x="611029" y="1649827"/>
                  <a:pt x="605561" y="1653958"/>
                  <a:pt x="610118" y="1653958"/>
                </a:cubicBezTo>
                <a:lnTo>
                  <a:pt x="611375" y="1653586"/>
                </a:lnTo>
                <a:lnTo>
                  <a:pt x="612852" y="1653958"/>
                </a:lnTo>
                <a:cubicBezTo>
                  <a:pt x="633814" y="1647074"/>
                  <a:pt x="653865" y="1640877"/>
                  <a:pt x="675739" y="1636057"/>
                </a:cubicBezTo>
                <a:cubicBezTo>
                  <a:pt x="681209" y="1634681"/>
                  <a:pt x="684853" y="1631927"/>
                  <a:pt x="689410" y="1629861"/>
                </a:cubicBezTo>
                <a:cubicBezTo>
                  <a:pt x="718575" y="1609895"/>
                  <a:pt x="756854" y="1594060"/>
                  <a:pt x="793311" y="1588552"/>
                </a:cubicBezTo>
                <a:cubicBezTo>
                  <a:pt x="823388" y="1583733"/>
                  <a:pt x="852552" y="1575471"/>
                  <a:pt x="878071" y="1563078"/>
                </a:cubicBezTo>
                <a:cubicBezTo>
                  <a:pt x="920907" y="1541735"/>
                  <a:pt x="968300" y="1527965"/>
                  <a:pt x="1016605" y="1517638"/>
                </a:cubicBezTo>
                <a:cubicBezTo>
                  <a:pt x="1033010" y="1514196"/>
                  <a:pt x="1049415" y="1509376"/>
                  <a:pt x="1047593" y="1492852"/>
                </a:cubicBezTo>
                <a:cubicBezTo>
                  <a:pt x="1046681" y="1483902"/>
                  <a:pt x="1055795" y="1481148"/>
                  <a:pt x="1064909" y="1479083"/>
                </a:cubicBezTo>
                <a:cubicBezTo>
                  <a:pt x="1084960" y="1474263"/>
                  <a:pt x="1099543" y="1464625"/>
                  <a:pt x="1112302" y="1452232"/>
                </a:cubicBezTo>
                <a:cubicBezTo>
                  <a:pt x="1145114" y="1422627"/>
                  <a:pt x="1177924" y="1423316"/>
                  <a:pt x="1211646" y="1453609"/>
                </a:cubicBezTo>
                <a:cubicBezTo>
                  <a:pt x="1207090" y="1440528"/>
                  <a:pt x="1208911" y="1428823"/>
                  <a:pt x="1225317" y="1420561"/>
                </a:cubicBezTo>
                <a:cubicBezTo>
                  <a:pt x="1234431" y="1415742"/>
                  <a:pt x="1238076" y="1408169"/>
                  <a:pt x="1242633" y="1400596"/>
                </a:cubicBezTo>
                <a:cubicBezTo>
                  <a:pt x="1248103" y="1389580"/>
                  <a:pt x="1258127" y="1383383"/>
                  <a:pt x="1273621" y="1383383"/>
                </a:cubicBezTo>
                <a:cubicBezTo>
                  <a:pt x="1289115" y="1383383"/>
                  <a:pt x="1298229" y="1390957"/>
                  <a:pt x="1304609" y="1401284"/>
                </a:cubicBezTo>
                <a:cubicBezTo>
                  <a:pt x="1306433" y="1404726"/>
                  <a:pt x="1307344" y="1408169"/>
                  <a:pt x="1309166" y="1411611"/>
                </a:cubicBezTo>
                <a:cubicBezTo>
                  <a:pt x="1321927" y="1437085"/>
                  <a:pt x="1322838" y="1437774"/>
                  <a:pt x="1354736" y="1426758"/>
                </a:cubicBezTo>
                <a:cubicBezTo>
                  <a:pt x="1374788" y="1419873"/>
                  <a:pt x="1383901" y="1426069"/>
                  <a:pt x="1391193" y="1438462"/>
                </a:cubicBezTo>
                <a:cubicBezTo>
                  <a:pt x="1393928" y="1443970"/>
                  <a:pt x="1394839" y="1449478"/>
                  <a:pt x="1393015" y="1454986"/>
                </a:cubicBezTo>
                <a:cubicBezTo>
                  <a:pt x="1390282" y="1464625"/>
                  <a:pt x="1393928" y="1474952"/>
                  <a:pt x="1382991" y="1482525"/>
                </a:cubicBezTo>
                <a:cubicBezTo>
                  <a:pt x="1383901" y="1481148"/>
                  <a:pt x="1384813" y="1479771"/>
                  <a:pt x="1386636" y="1479083"/>
                </a:cubicBezTo>
                <a:cubicBezTo>
                  <a:pt x="1394383" y="1475985"/>
                  <a:pt x="1398712" y="1478567"/>
                  <a:pt x="1402699" y="1481837"/>
                </a:cubicBezTo>
                <a:lnTo>
                  <a:pt x="1414684" y="1487725"/>
                </a:lnTo>
                <a:lnTo>
                  <a:pt x="1420358" y="1490787"/>
                </a:lnTo>
                <a:cubicBezTo>
                  <a:pt x="1419447" y="1490099"/>
                  <a:pt x="1417623" y="1488722"/>
                  <a:pt x="1416712" y="1488722"/>
                </a:cubicBezTo>
                <a:lnTo>
                  <a:pt x="1414684" y="1487725"/>
                </a:lnTo>
                <a:lnTo>
                  <a:pt x="1401218" y="1480460"/>
                </a:lnTo>
                <a:cubicBezTo>
                  <a:pt x="1389370" y="1472198"/>
                  <a:pt x="1387547" y="1463248"/>
                  <a:pt x="1399395" y="1456363"/>
                </a:cubicBezTo>
                <a:cubicBezTo>
                  <a:pt x="1414889" y="1447413"/>
                  <a:pt x="1411243" y="1441905"/>
                  <a:pt x="1396661" y="1435708"/>
                </a:cubicBezTo>
                <a:cubicBezTo>
                  <a:pt x="1392104" y="1433643"/>
                  <a:pt x="1387547" y="1430889"/>
                  <a:pt x="1385724" y="1426758"/>
                </a:cubicBezTo>
                <a:cubicBezTo>
                  <a:pt x="1380256" y="1411611"/>
                  <a:pt x="1372053" y="1418496"/>
                  <a:pt x="1361116" y="1423316"/>
                </a:cubicBezTo>
                <a:cubicBezTo>
                  <a:pt x="1335598" y="1435020"/>
                  <a:pt x="1305520" y="1422627"/>
                  <a:pt x="1304609" y="1399907"/>
                </a:cubicBezTo>
                <a:cubicBezTo>
                  <a:pt x="1304609" y="1388891"/>
                  <a:pt x="1309166" y="1381318"/>
                  <a:pt x="1323749" y="1378564"/>
                </a:cubicBezTo>
                <a:cubicBezTo>
                  <a:pt x="1331040" y="1377187"/>
                  <a:pt x="1338332" y="1376499"/>
                  <a:pt x="1345622" y="1375121"/>
                </a:cubicBezTo>
                <a:cubicBezTo>
                  <a:pt x="1387547" y="1368237"/>
                  <a:pt x="1387547" y="1368237"/>
                  <a:pt x="1381167" y="1337255"/>
                </a:cubicBezTo>
                <a:cubicBezTo>
                  <a:pt x="1373876" y="1304208"/>
                  <a:pt x="1410333" y="1279422"/>
                  <a:pt x="1450435" y="1293191"/>
                </a:cubicBezTo>
                <a:cubicBezTo>
                  <a:pt x="1520612" y="1318666"/>
                  <a:pt x="1593525" y="1339320"/>
                  <a:pt x="1650032" y="1382695"/>
                </a:cubicBezTo>
                <a:cubicBezTo>
                  <a:pt x="1669172" y="1397153"/>
                  <a:pt x="1692868" y="1406103"/>
                  <a:pt x="1692868" y="1431577"/>
                </a:cubicBezTo>
                <a:cubicBezTo>
                  <a:pt x="1692868" y="1443281"/>
                  <a:pt x="1712008" y="1447413"/>
                  <a:pt x="1727502" y="1449478"/>
                </a:cubicBezTo>
                <a:cubicBezTo>
                  <a:pt x="1744818" y="1451543"/>
                  <a:pt x="1760312" y="1454986"/>
                  <a:pt x="1773072" y="1464625"/>
                </a:cubicBezTo>
                <a:cubicBezTo>
                  <a:pt x="1783097" y="1472198"/>
                  <a:pt x="1789478" y="1479771"/>
                  <a:pt x="1778540" y="1488722"/>
                </a:cubicBezTo>
                <a:cubicBezTo>
                  <a:pt x="1773984" y="1492852"/>
                  <a:pt x="1766692" y="1496984"/>
                  <a:pt x="1773072" y="1503180"/>
                </a:cubicBezTo>
                <a:cubicBezTo>
                  <a:pt x="1778540" y="1508688"/>
                  <a:pt x="1787654" y="1511442"/>
                  <a:pt x="1795857" y="1509376"/>
                </a:cubicBezTo>
                <a:cubicBezTo>
                  <a:pt x="1816819" y="1503868"/>
                  <a:pt x="1835959" y="1507311"/>
                  <a:pt x="1856921" y="1510753"/>
                </a:cubicBezTo>
                <a:cubicBezTo>
                  <a:pt x="1879706" y="1514196"/>
                  <a:pt x="1899757" y="1499737"/>
                  <a:pt x="1913428" y="1485968"/>
                </a:cubicBezTo>
                <a:cubicBezTo>
                  <a:pt x="1925276" y="1473575"/>
                  <a:pt x="1937125" y="1461871"/>
                  <a:pt x="1950796" y="1450166"/>
                </a:cubicBezTo>
                <a:cubicBezTo>
                  <a:pt x="1972670" y="1432266"/>
                  <a:pt x="1992721" y="1433643"/>
                  <a:pt x="2009126" y="1454297"/>
                </a:cubicBezTo>
                <a:cubicBezTo>
                  <a:pt x="2020063" y="1468067"/>
                  <a:pt x="2030999" y="1477706"/>
                  <a:pt x="2054697" y="1470132"/>
                </a:cubicBezTo>
                <a:cubicBezTo>
                  <a:pt x="2073836" y="1463936"/>
                  <a:pt x="2093886" y="1461871"/>
                  <a:pt x="2110293" y="1474952"/>
                </a:cubicBezTo>
                <a:lnTo>
                  <a:pt x="2118540" y="1492368"/>
                </a:lnTo>
                <a:lnTo>
                  <a:pt x="2116957" y="1500293"/>
                </a:lnTo>
                <a:lnTo>
                  <a:pt x="2109381" y="1514884"/>
                </a:lnTo>
                <a:cubicBezTo>
                  <a:pt x="2107558" y="1516949"/>
                  <a:pt x="2107558" y="1519704"/>
                  <a:pt x="2112116" y="1524523"/>
                </a:cubicBezTo>
                <a:lnTo>
                  <a:pt x="2116957" y="1500293"/>
                </a:lnTo>
                <a:lnTo>
                  <a:pt x="2119748" y="1494918"/>
                </a:lnTo>
                <a:lnTo>
                  <a:pt x="2118540" y="1492368"/>
                </a:lnTo>
                <a:lnTo>
                  <a:pt x="2119407" y="1488033"/>
                </a:lnTo>
                <a:cubicBezTo>
                  <a:pt x="2116672" y="1474263"/>
                  <a:pt x="2133077" y="1458428"/>
                  <a:pt x="2153129" y="1457740"/>
                </a:cubicBezTo>
                <a:cubicBezTo>
                  <a:pt x="2175914" y="1457051"/>
                  <a:pt x="2182294" y="1470132"/>
                  <a:pt x="2180470" y="1483214"/>
                </a:cubicBezTo>
                <a:cubicBezTo>
                  <a:pt x="2177737" y="1503180"/>
                  <a:pt x="2182294" y="1521081"/>
                  <a:pt x="2188674" y="1539669"/>
                </a:cubicBezTo>
                <a:cubicBezTo>
                  <a:pt x="2195053" y="1558947"/>
                  <a:pt x="2206902" y="1562390"/>
                  <a:pt x="2230598" y="1554128"/>
                </a:cubicBezTo>
                <a:cubicBezTo>
                  <a:pt x="2245181" y="1549308"/>
                  <a:pt x="2259763" y="1530031"/>
                  <a:pt x="2274346" y="1553439"/>
                </a:cubicBezTo>
                <a:cubicBezTo>
                  <a:pt x="2284370" y="1569275"/>
                  <a:pt x="2266142" y="1605076"/>
                  <a:pt x="2246092" y="1605764"/>
                </a:cubicBezTo>
                <a:cubicBezTo>
                  <a:pt x="2227864" y="1606452"/>
                  <a:pt x="2211458" y="1610411"/>
                  <a:pt x="2195623" y="1615575"/>
                </a:cubicBezTo>
                <a:lnTo>
                  <a:pt x="2152256" y="1631280"/>
                </a:lnTo>
                <a:lnTo>
                  <a:pt x="2146749" y="1632615"/>
                </a:lnTo>
                <a:cubicBezTo>
                  <a:pt x="2140369" y="1634336"/>
                  <a:pt x="2133533" y="1635713"/>
                  <a:pt x="2127381" y="1635541"/>
                </a:cubicBezTo>
                <a:lnTo>
                  <a:pt x="2124084" y="1634165"/>
                </a:lnTo>
                <a:lnTo>
                  <a:pt x="2112181" y="1628515"/>
                </a:lnTo>
                <a:lnTo>
                  <a:pt x="2114850" y="1601633"/>
                </a:lnTo>
                <a:cubicBezTo>
                  <a:pt x="2104823" y="1609207"/>
                  <a:pt x="2104823" y="1619534"/>
                  <a:pt x="2112116" y="1628484"/>
                </a:cubicBezTo>
                <a:cubicBezTo>
                  <a:pt x="2112138" y="1628494"/>
                  <a:pt x="2112159" y="1628505"/>
                  <a:pt x="2112181" y="1628515"/>
                </a:cubicBezTo>
                <a:cubicBezTo>
                  <a:pt x="2112159" y="1628734"/>
                  <a:pt x="2112138" y="1628954"/>
                  <a:pt x="2112116" y="1629173"/>
                </a:cubicBezTo>
                <a:lnTo>
                  <a:pt x="2124084" y="1634165"/>
                </a:lnTo>
                <a:lnTo>
                  <a:pt x="2128976" y="1636488"/>
                </a:lnTo>
                <a:cubicBezTo>
                  <a:pt x="2135356" y="1636574"/>
                  <a:pt x="2142192" y="1634680"/>
                  <a:pt x="2148571" y="1632615"/>
                </a:cubicBezTo>
                <a:lnTo>
                  <a:pt x="2152256" y="1631280"/>
                </a:lnTo>
                <a:lnTo>
                  <a:pt x="2195053" y="1620911"/>
                </a:lnTo>
                <a:cubicBezTo>
                  <a:pt x="2224219" y="1616780"/>
                  <a:pt x="2250648" y="1616780"/>
                  <a:pt x="2277990" y="1628484"/>
                </a:cubicBezTo>
                <a:cubicBezTo>
                  <a:pt x="2295307" y="1636057"/>
                  <a:pt x="2315358" y="1639500"/>
                  <a:pt x="2334498" y="1627796"/>
                </a:cubicBezTo>
                <a:cubicBezTo>
                  <a:pt x="2343613" y="1622288"/>
                  <a:pt x="2354549" y="1622976"/>
                  <a:pt x="2364575" y="1625730"/>
                </a:cubicBezTo>
                <a:cubicBezTo>
                  <a:pt x="2374601" y="1628484"/>
                  <a:pt x="2385537" y="1629173"/>
                  <a:pt x="2395563" y="1627107"/>
                </a:cubicBezTo>
                <a:cubicBezTo>
                  <a:pt x="2423815" y="1619534"/>
                  <a:pt x="2441132" y="1625730"/>
                  <a:pt x="2451159" y="1648451"/>
                </a:cubicBezTo>
                <a:cubicBezTo>
                  <a:pt x="2460272" y="1669105"/>
                  <a:pt x="2485791" y="1674613"/>
                  <a:pt x="2507666" y="1664286"/>
                </a:cubicBezTo>
                <a:cubicBezTo>
                  <a:pt x="2514044" y="1661532"/>
                  <a:pt x="2522248" y="1658778"/>
                  <a:pt x="2518602" y="1651893"/>
                </a:cubicBezTo>
                <a:cubicBezTo>
                  <a:pt x="2515868" y="1647074"/>
                  <a:pt x="2509487" y="1646385"/>
                  <a:pt x="2503108" y="1645696"/>
                </a:cubicBezTo>
                <a:cubicBezTo>
                  <a:pt x="2498552" y="1645008"/>
                  <a:pt x="2494906" y="1645696"/>
                  <a:pt x="2490349" y="1645696"/>
                </a:cubicBezTo>
                <a:cubicBezTo>
                  <a:pt x="2472120" y="1647074"/>
                  <a:pt x="2454803" y="1643631"/>
                  <a:pt x="2452070" y="1627796"/>
                </a:cubicBezTo>
                <a:cubicBezTo>
                  <a:pt x="2449335" y="1613338"/>
                  <a:pt x="2465740" y="1605076"/>
                  <a:pt x="2481234" y="1600257"/>
                </a:cubicBezTo>
                <a:cubicBezTo>
                  <a:pt x="2534096" y="1584421"/>
                  <a:pt x="2565996" y="1592683"/>
                  <a:pt x="2596071" y="1631238"/>
                </a:cubicBezTo>
                <a:cubicBezTo>
                  <a:pt x="2601539" y="1638123"/>
                  <a:pt x="2607920" y="1638812"/>
                  <a:pt x="2617035" y="1639500"/>
                </a:cubicBezTo>
                <a:cubicBezTo>
                  <a:pt x="2627971" y="1639844"/>
                  <a:pt x="2637085" y="1642770"/>
                  <a:pt x="2643692" y="1647503"/>
                </a:cubicBezTo>
                <a:lnTo>
                  <a:pt x="2655010" y="1665860"/>
                </a:lnTo>
                <a:lnTo>
                  <a:pt x="2644718" y="1680464"/>
                </a:lnTo>
                <a:lnTo>
                  <a:pt x="2633404" y="1686589"/>
                </a:lnTo>
                <a:lnTo>
                  <a:pt x="2622503" y="1689071"/>
                </a:lnTo>
                <a:cubicBezTo>
                  <a:pt x="2617945" y="1689071"/>
                  <a:pt x="2614756" y="1690620"/>
                  <a:pt x="2612591" y="1692944"/>
                </a:cubicBezTo>
                <a:lnTo>
                  <a:pt x="2609743" y="1699397"/>
                </a:lnTo>
                <a:lnTo>
                  <a:pt x="2609743" y="1699398"/>
                </a:lnTo>
                <a:cubicBezTo>
                  <a:pt x="2607009" y="1700087"/>
                  <a:pt x="2607920" y="1701464"/>
                  <a:pt x="2608832" y="1701464"/>
                </a:cubicBezTo>
                <a:lnTo>
                  <a:pt x="2609743" y="1699397"/>
                </a:lnTo>
                <a:lnTo>
                  <a:pt x="2633404" y="1686589"/>
                </a:lnTo>
                <a:lnTo>
                  <a:pt x="2647452" y="1683391"/>
                </a:lnTo>
                <a:cubicBezTo>
                  <a:pt x="2653262" y="1679604"/>
                  <a:pt x="2656224" y="1673924"/>
                  <a:pt x="2655313" y="1666351"/>
                </a:cubicBezTo>
                <a:lnTo>
                  <a:pt x="2655010" y="1665860"/>
                </a:lnTo>
                <a:lnTo>
                  <a:pt x="2665339" y="1651204"/>
                </a:lnTo>
                <a:cubicBezTo>
                  <a:pt x="2666250" y="1645008"/>
                  <a:pt x="2683566" y="1647762"/>
                  <a:pt x="2692681" y="1653270"/>
                </a:cubicBezTo>
                <a:cubicBezTo>
                  <a:pt x="2706352" y="1661532"/>
                  <a:pt x="2712732" y="1671859"/>
                  <a:pt x="2709086" y="1684940"/>
                </a:cubicBezTo>
                <a:cubicBezTo>
                  <a:pt x="2706352" y="1693890"/>
                  <a:pt x="2697238" y="1699398"/>
                  <a:pt x="2692681" y="1709726"/>
                </a:cubicBezTo>
                <a:cubicBezTo>
                  <a:pt x="2709998" y="1681498"/>
                  <a:pt x="2732783" y="1662909"/>
                  <a:pt x="2771062" y="1655335"/>
                </a:cubicBezTo>
                <a:cubicBezTo>
                  <a:pt x="2790202" y="1651893"/>
                  <a:pt x="2803873" y="1640189"/>
                  <a:pt x="2813897" y="1627796"/>
                </a:cubicBezTo>
                <a:cubicBezTo>
                  <a:pt x="2823012" y="1616092"/>
                  <a:pt x="2833036" y="1608518"/>
                  <a:pt x="2854000" y="1609207"/>
                </a:cubicBezTo>
                <a:cubicBezTo>
                  <a:pt x="2874051" y="1609895"/>
                  <a:pt x="2881341" y="1600945"/>
                  <a:pt x="2868582" y="1587863"/>
                </a:cubicBezTo>
                <a:cubicBezTo>
                  <a:pt x="2861291" y="1580290"/>
                  <a:pt x="2854911" y="1572717"/>
                  <a:pt x="2865847" y="1564455"/>
                </a:cubicBezTo>
                <a:cubicBezTo>
                  <a:pt x="2876785" y="1555505"/>
                  <a:pt x="2887722" y="1549308"/>
                  <a:pt x="2904127" y="1554128"/>
                </a:cubicBezTo>
                <a:cubicBezTo>
                  <a:pt x="2918710" y="1558259"/>
                  <a:pt x="2934204" y="1562390"/>
                  <a:pt x="2948785" y="1567209"/>
                </a:cubicBezTo>
                <a:cubicBezTo>
                  <a:pt x="2965190" y="1572717"/>
                  <a:pt x="2981597" y="1573405"/>
                  <a:pt x="2998001" y="1567209"/>
                </a:cubicBezTo>
                <a:cubicBezTo>
                  <a:pt x="3015318" y="1561013"/>
                  <a:pt x="3026256" y="1552751"/>
                  <a:pt x="3013496" y="1536916"/>
                </a:cubicBezTo>
                <a:cubicBezTo>
                  <a:pt x="3006205" y="1527965"/>
                  <a:pt x="3000736" y="1518327"/>
                  <a:pt x="3014407" y="1509376"/>
                </a:cubicBezTo>
                <a:cubicBezTo>
                  <a:pt x="3028990" y="1499737"/>
                  <a:pt x="3041749" y="1503180"/>
                  <a:pt x="3054508" y="1510753"/>
                </a:cubicBezTo>
                <a:cubicBezTo>
                  <a:pt x="3065446" y="1517638"/>
                  <a:pt x="3078205" y="1521769"/>
                  <a:pt x="3092788" y="1521081"/>
                </a:cubicBezTo>
                <a:cubicBezTo>
                  <a:pt x="3116484" y="1519704"/>
                  <a:pt x="3136536" y="1522457"/>
                  <a:pt x="3152030" y="1537604"/>
                </a:cubicBezTo>
                <a:cubicBezTo>
                  <a:pt x="3158409" y="1544489"/>
                  <a:pt x="3169345" y="1545866"/>
                  <a:pt x="3171168" y="1533473"/>
                </a:cubicBezTo>
                <a:cubicBezTo>
                  <a:pt x="3173903" y="1516261"/>
                  <a:pt x="3189397" y="1507999"/>
                  <a:pt x="3208537" y="1505245"/>
                </a:cubicBezTo>
                <a:cubicBezTo>
                  <a:pt x="3249549" y="1498360"/>
                  <a:pt x="3273247" y="1477017"/>
                  <a:pt x="3293297" y="1451543"/>
                </a:cubicBezTo>
                <a:cubicBezTo>
                  <a:pt x="3306057" y="1435020"/>
                  <a:pt x="3312436" y="1415742"/>
                  <a:pt x="3333399" y="1402661"/>
                </a:cubicBezTo>
                <a:cubicBezTo>
                  <a:pt x="3357096" y="1388202"/>
                  <a:pt x="3386261" y="1379941"/>
                  <a:pt x="3411779" y="1367548"/>
                </a:cubicBezTo>
                <a:cubicBezTo>
                  <a:pt x="3423628" y="1362040"/>
                  <a:pt x="3435476" y="1357221"/>
                  <a:pt x="3443678" y="1348959"/>
                </a:cubicBezTo>
                <a:cubicBezTo>
                  <a:pt x="3459173" y="1333124"/>
                  <a:pt x="3480135" y="1327616"/>
                  <a:pt x="3504744" y="1330370"/>
                </a:cubicBezTo>
                <a:cubicBezTo>
                  <a:pt x="3536643" y="1334501"/>
                  <a:pt x="3560339" y="1325550"/>
                  <a:pt x="3577655" y="1305584"/>
                </a:cubicBezTo>
                <a:cubicBezTo>
                  <a:pt x="3588593" y="1292503"/>
                  <a:pt x="3604087" y="1282864"/>
                  <a:pt x="3620492" y="1273226"/>
                </a:cubicBezTo>
                <a:cubicBezTo>
                  <a:pt x="3633252" y="1265652"/>
                  <a:pt x="3647834" y="1258767"/>
                  <a:pt x="3655126" y="1248440"/>
                </a:cubicBezTo>
                <a:cubicBezTo>
                  <a:pt x="3678822" y="1214704"/>
                  <a:pt x="3721658" y="1200934"/>
                  <a:pt x="3762671" y="1183722"/>
                </a:cubicBezTo>
                <a:cubicBezTo>
                  <a:pt x="3800038" y="1167887"/>
                  <a:pt x="3826469" y="1172018"/>
                  <a:pt x="3854722" y="1196115"/>
                </a:cubicBezTo>
                <a:cubicBezTo>
                  <a:pt x="3872039" y="1211262"/>
                  <a:pt x="3910318" y="1205754"/>
                  <a:pt x="3928546" y="1183722"/>
                </a:cubicBezTo>
                <a:cubicBezTo>
                  <a:pt x="3938573" y="1171330"/>
                  <a:pt x="3946774" y="1158937"/>
                  <a:pt x="3960446" y="1148609"/>
                </a:cubicBezTo>
                <a:cubicBezTo>
                  <a:pt x="3970472" y="1141036"/>
                  <a:pt x="3981408" y="1135528"/>
                  <a:pt x="3995991" y="1141725"/>
                </a:cubicBezTo>
                <a:cubicBezTo>
                  <a:pt x="4006016" y="1145855"/>
                  <a:pt x="4016954" y="1145855"/>
                  <a:pt x="4026979" y="1143102"/>
                </a:cubicBezTo>
                <a:cubicBezTo>
                  <a:pt x="4045206" y="1137594"/>
                  <a:pt x="4063435" y="1137594"/>
                  <a:pt x="4078017" y="1144479"/>
                </a:cubicBezTo>
                <a:cubicBezTo>
                  <a:pt x="4067992" y="1142413"/>
                  <a:pt x="4056144" y="1138971"/>
                  <a:pt x="4054321" y="1127266"/>
                </a:cubicBezTo>
                <a:cubicBezTo>
                  <a:pt x="4052498" y="1116251"/>
                  <a:pt x="4061613" y="1108677"/>
                  <a:pt x="4072549" y="1103858"/>
                </a:cubicBezTo>
                <a:cubicBezTo>
                  <a:pt x="4088955" y="1097661"/>
                  <a:pt x="4104449" y="1088023"/>
                  <a:pt x="4125411" y="1092154"/>
                </a:cubicBezTo>
                <a:cubicBezTo>
                  <a:pt x="4125411" y="1092154"/>
                  <a:pt x="4126322" y="1095596"/>
                  <a:pt x="4126322" y="1092154"/>
                </a:cubicBezTo>
                <a:cubicBezTo>
                  <a:pt x="4129968" y="1075630"/>
                  <a:pt x="4146373" y="1071499"/>
                  <a:pt x="4165512" y="1069433"/>
                </a:cubicBezTo>
                <a:cubicBezTo>
                  <a:pt x="4179183" y="1068057"/>
                  <a:pt x="4193766" y="1067368"/>
                  <a:pt x="4205615" y="1061860"/>
                </a:cubicBezTo>
                <a:cubicBezTo>
                  <a:pt x="4229311" y="1051533"/>
                  <a:pt x="4250274" y="1048091"/>
                  <a:pt x="4274881" y="1063237"/>
                </a:cubicBezTo>
                <a:cubicBezTo>
                  <a:pt x="4292197" y="1073564"/>
                  <a:pt x="4311337" y="1063237"/>
                  <a:pt x="4325919" y="1053598"/>
                </a:cubicBezTo>
                <a:cubicBezTo>
                  <a:pt x="4341413" y="1043271"/>
                  <a:pt x="4357819" y="1037763"/>
                  <a:pt x="4376047" y="1045336"/>
                </a:cubicBezTo>
                <a:cubicBezTo>
                  <a:pt x="4368755" y="1039829"/>
                  <a:pt x="4357819" y="1042583"/>
                  <a:pt x="4347794" y="1042583"/>
                </a:cubicBezTo>
                <a:cubicBezTo>
                  <a:pt x="4324096" y="1042583"/>
                  <a:pt x="4317718" y="1033632"/>
                  <a:pt x="4325008" y="1017109"/>
                </a:cubicBezTo>
                <a:cubicBezTo>
                  <a:pt x="4342325" y="976488"/>
                  <a:pt x="4389718" y="957210"/>
                  <a:pt x="4427997" y="932425"/>
                </a:cubicBezTo>
                <a:cubicBezTo>
                  <a:pt x="4445313" y="920721"/>
                  <a:pt x="4467187" y="926228"/>
                  <a:pt x="4476301" y="942752"/>
                </a:cubicBezTo>
                <a:cubicBezTo>
                  <a:pt x="4479947" y="949637"/>
                  <a:pt x="4486327" y="955833"/>
                  <a:pt x="4493618" y="954456"/>
                </a:cubicBezTo>
                <a:cubicBezTo>
                  <a:pt x="4521872" y="948260"/>
                  <a:pt x="4550125" y="959964"/>
                  <a:pt x="4578379" y="955145"/>
                </a:cubicBezTo>
                <a:cubicBezTo>
                  <a:pt x="4593873" y="952391"/>
                  <a:pt x="4604582" y="952907"/>
                  <a:pt x="4612215" y="957210"/>
                </a:cubicBezTo>
                <a:lnTo>
                  <a:pt x="4627310" y="981537"/>
                </a:lnTo>
                <a:cubicBezTo>
                  <a:pt x="4627405" y="981919"/>
                  <a:pt x="4627499" y="982302"/>
                  <a:pt x="4627594" y="982684"/>
                </a:cubicBezTo>
                <a:cubicBezTo>
                  <a:pt x="4622126" y="957899"/>
                  <a:pt x="4628506" y="940687"/>
                  <a:pt x="4667697" y="953079"/>
                </a:cubicBezTo>
                <a:lnTo>
                  <a:pt x="4675459" y="958638"/>
                </a:lnTo>
                <a:cubicBezTo>
                  <a:pt x="4675454" y="958764"/>
                  <a:pt x="4675449" y="958891"/>
                  <a:pt x="4675444" y="959017"/>
                </a:cubicBezTo>
                <a:lnTo>
                  <a:pt x="4683663" y="966779"/>
                </a:lnTo>
                <a:lnTo>
                  <a:pt x="4685453" y="974974"/>
                </a:lnTo>
                <a:cubicBezTo>
                  <a:pt x="4685306" y="976856"/>
                  <a:pt x="4685160" y="978737"/>
                  <a:pt x="4685013" y="980619"/>
                </a:cubicBezTo>
                <a:cubicBezTo>
                  <a:pt x="4684102" y="981307"/>
                  <a:pt x="4685013" y="981996"/>
                  <a:pt x="4686836" y="981996"/>
                </a:cubicBezTo>
                <a:cubicBezTo>
                  <a:pt x="4691393" y="980619"/>
                  <a:pt x="4684102" y="984750"/>
                  <a:pt x="4686836" y="981307"/>
                </a:cubicBezTo>
                <a:lnTo>
                  <a:pt x="4685453" y="974974"/>
                </a:lnTo>
                <a:cubicBezTo>
                  <a:pt x="4685610" y="972954"/>
                  <a:pt x="4685768" y="970935"/>
                  <a:pt x="4685925" y="968915"/>
                </a:cubicBezTo>
                <a:lnTo>
                  <a:pt x="4683663" y="966779"/>
                </a:lnTo>
                <a:lnTo>
                  <a:pt x="4683078" y="964095"/>
                </a:lnTo>
                <a:lnTo>
                  <a:pt x="4675459" y="958638"/>
                </a:lnTo>
                <a:cubicBezTo>
                  <a:pt x="4675606" y="954949"/>
                  <a:pt x="4675752" y="951261"/>
                  <a:pt x="4675899" y="947572"/>
                </a:cubicBezTo>
                <a:cubicBezTo>
                  <a:pt x="4689570" y="935867"/>
                  <a:pt x="4708710" y="925540"/>
                  <a:pt x="4728761" y="930359"/>
                </a:cubicBezTo>
                <a:cubicBezTo>
                  <a:pt x="4753369" y="935867"/>
                  <a:pt x="4782534" y="927605"/>
                  <a:pt x="4803496" y="946194"/>
                </a:cubicBezTo>
                <a:cubicBezTo>
                  <a:pt x="4811699" y="953079"/>
                  <a:pt x="4820813" y="944818"/>
                  <a:pt x="4826281" y="939310"/>
                </a:cubicBezTo>
                <a:cubicBezTo>
                  <a:pt x="4836307" y="928294"/>
                  <a:pt x="4849978" y="923475"/>
                  <a:pt x="4866383" y="922786"/>
                </a:cubicBezTo>
                <a:cubicBezTo>
                  <a:pt x="4893725" y="920721"/>
                  <a:pt x="4910130" y="902131"/>
                  <a:pt x="4932916" y="895247"/>
                </a:cubicBezTo>
                <a:cubicBezTo>
                  <a:pt x="4957523" y="887673"/>
                  <a:pt x="4988511" y="900066"/>
                  <a:pt x="5015854" y="890427"/>
                </a:cubicBezTo>
                <a:cubicBezTo>
                  <a:pt x="5036817" y="882854"/>
                  <a:pt x="5059601" y="877346"/>
                  <a:pt x="5065069" y="856691"/>
                </a:cubicBezTo>
                <a:cubicBezTo>
                  <a:pt x="5066892" y="849806"/>
                  <a:pt x="5076006" y="844987"/>
                  <a:pt x="5081474" y="839479"/>
                </a:cubicBezTo>
                <a:cubicBezTo>
                  <a:pt x="5096057" y="825021"/>
                  <a:pt x="5109728" y="811939"/>
                  <a:pt x="5109728" y="791284"/>
                </a:cubicBezTo>
                <a:cubicBezTo>
                  <a:pt x="5109728" y="774072"/>
                  <a:pt x="5132513" y="758237"/>
                  <a:pt x="5148009" y="752729"/>
                </a:cubicBezTo>
                <a:cubicBezTo>
                  <a:pt x="5177172" y="742402"/>
                  <a:pt x="5199046" y="714174"/>
                  <a:pt x="5239148" y="723124"/>
                </a:cubicBezTo>
                <a:cubicBezTo>
                  <a:pt x="5244616" y="724501"/>
                  <a:pt x="5249174" y="723124"/>
                  <a:pt x="5250085" y="718993"/>
                </a:cubicBezTo>
                <a:cubicBezTo>
                  <a:pt x="5251907" y="699716"/>
                  <a:pt x="5269224" y="699716"/>
                  <a:pt x="5289275" y="697650"/>
                </a:cubicBezTo>
                <a:cubicBezTo>
                  <a:pt x="5314796" y="695585"/>
                  <a:pt x="5334846" y="685257"/>
                  <a:pt x="5352162" y="671488"/>
                </a:cubicBezTo>
                <a:cubicBezTo>
                  <a:pt x="5366745" y="659783"/>
                  <a:pt x="5379505" y="659783"/>
                  <a:pt x="5396821" y="668045"/>
                </a:cubicBezTo>
                <a:cubicBezTo>
                  <a:pt x="5423252" y="680438"/>
                  <a:pt x="5436468" y="686635"/>
                  <a:pt x="5439886" y="695499"/>
                </a:cubicBezTo>
                <a:lnTo>
                  <a:pt x="5439100" y="702682"/>
                </a:lnTo>
                <a:lnTo>
                  <a:pt x="5438746" y="703158"/>
                </a:lnTo>
                <a:cubicBezTo>
                  <a:pt x="5436012" y="715551"/>
                  <a:pt x="5430544" y="727255"/>
                  <a:pt x="5424163" y="738959"/>
                </a:cubicBezTo>
                <a:cubicBezTo>
                  <a:pt x="5430543" y="727427"/>
                  <a:pt x="5435328" y="718778"/>
                  <a:pt x="5438092" y="711904"/>
                </a:cubicBezTo>
                <a:lnTo>
                  <a:pt x="5439100" y="702682"/>
                </a:lnTo>
                <a:lnTo>
                  <a:pt x="5451392" y="686118"/>
                </a:lnTo>
                <a:cubicBezTo>
                  <a:pt x="5457886" y="683709"/>
                  <a:pt x="5466544" y="684569"/>
                  <a:pt x="5477025" y="688700"/>
                </a:cubicBezTo>
                <a:cubicBezTo>
                  <a:pt x="5485228" y="692142"/>
                  <a:pt x="5493430" y="696273"/>
                  <a:pt x="5502545" y="697650"/>
                </a:cubicBezTo>
                <a:cubicBezTo>
                  <a:pt x="5530798" y="703158"/>
                  <a:pt x="5538089" y="714174"/>
                  <a:pt x="5530798" y="736205"/>
                </a:cubicBezTo>
                <a:cubicBezTo>
                  <a:pt x="5520772" y="767187"/>
                  <a:pt x="5520772" y="767187"/>
                  <a:pt x="5555406" y="780268"/>
                </a:cubicBezTo>
                <a:cubicBezTo>
                  <a:pt x="5564519" y="783711"/>
                  <a:pt x="5569077" y="788530"/>
                  <a:pt x="5575456" y="793350"/>
                </a:cubicBezTo>
                <a:cubicBezTo>
                  <a:pt x="5586394" y="801611"/>
                  <a:pt x="5597331" y="811250"/>
                  <a:pt x="5613736" y="800923"/>
                </a:cubicBezTo>
                <a:cubicBezTo>
                  <a:pt x="5629230" y="791284"/>
                  <a:pt x="5641989" y="780957"/>
                  <a:pt x="5630141" y="763745"/>
                </a:cubicBezTo>
                <a:cubicBezTo>
                  <a:pt x="5618293" y="747221"/>
                  <a:pt x="5595509" y="736894"/>
                  <a:pt x="5567254" y="738271"/>
                </a:cubicBezTo>
                <a:cubicBezTo>
                  <a:pt x="5534443" y="739648"/>
                  <a:pt x="5524418" y="732074"/>
                  <a:pt x="5533532" y="708666"/>
                </a:cubicBezTo>
                <a:cubicBezTo>
                  <a:pt x="5541735" y="688700"/>
                  <a:pt x="5535355" y="672865"/>
                  <a:pt x="5519861" y="657029"/>
                </a:cubicBezTo>
                <a:cubicBezTo>
                  <a:pt x="5509835" y="646702"/>
                  <a:pt x="5499810" y="637752"/>
                  <a:pt x="5512571" y="625359"/>
                </a:cubicBezTo>
                <a:cubicBezTo>
                  <a:pt x="5525329" y="612278"/>
                  <a:pt x="5543558" y="608835"/>
                  <a:pt x="5563608" y="612966"/>
                </a:cubicBezTo>
                <a:cubicBezTo>
                  <a:pt x="5594596" y="619163"/>
                  <a:pt x="5617382" y="636375"/>
                  <a:pt x="5634699" y="654964"/>
                </a:cubicBezTo>
                <a:cubicBezTo>
                  <a:pt x="5647459" y="669422"/>
                  <a:pt x="5663864" y="679749"/>
                  <a:pt x="5679358" y="692142"/>
                </a:cubicBezTo>
                <a:cubicBezTo>
                  <a:pt x="5695763" y="705223"/>
                  <a:pt x="5717636" y="703846"/>
                  <a:pt x="5738598" y="701092"/>
                </a:cubicBezTo>
                <a:cubicBezTo>
                  <a:pt x="5762296" y="697650"/>
                  <a:pt x="5776877" y="699716"/>
                  <a:pt x="5781436" y="721747"/>
                </a:cubicBezTo>
                <a:cubicBezTo>
                  <a:pt x="5785993" y="744467"/>
                  <a:pt x="5817891" y="750663"/>
                  <a:pt x="5842498" y="736894"/>
                </a:cubicBezTo>
                <a:cubicBezTo>
                  <a:pt x="5853435" y="730697"/>
                  <a:pt x="5866195" y="730009"/>
                  <a:pt x="5879866" y="733451"/>
                </a:cubicBezTo>
                <a:cubicBezTo>
                  <a:pt x="5900828" y="738959"/>
                  <a:pt x="5922702" y="741025"/>
                  <a:pt x="5942753" y="745844"/>
                </a:cubicBezTo>
                <a:cubicBezTo>
                  <a:pt x="5945489" y="741713"/>
                  <a:pt x="5943666" y="738271"/>
                  <a:pt x="5942753" y="735517"/>
                </a:cubicBezTo>
                <a:cubicBezTo>
                  <a:pt x="5936373" y="723124"/>
                  <a:pt x="5929995" y="710043"/>
                  <a:pt x="5948222" y="701781"/>
                </a:cubicBezTo>
                <a:cubicBezTo>
                  <a:pt x="5965538" y="694208"/>
                  <a:pt x="5985589" y="694896"/>
                  <a:pt x="6001994" y="704535"/>
                </a:cubicBezTo>
                <a:cubicBezTo>
                  <a:pt x="6022957" y="716928"/>
                  <a:pt x="6036628" y="731386"/>
                  <a:pt x="6031159" y="754106"/>
                </a:cubicBezTo>
                <a:cubicBezTo>
                  <a:pt x="6031123" y="754575"/>
                  <a:pt x="6031086" y="755043"/>
                  <a:pt x="6031050" y="755512"/>
                </a:cubicBezTo>
                <a:lnTo>
                  <a:pt x="6027320" y="766116"/>
                </a:lnTo>
                <a:lnTo>
                  <a:pt x="6029855" y="770781"/>
                </a:lnTo>
                <a:lnTo>
                  <a:pt x="6029294" y="777956"/>
                </a:lnTo>
                <a:cubicBezTo>
                  <a:pt x="6030391" y="784636"/>
                  <a:pt x="6033267" y="790123"/>
                  <a:pt x="6038109" y="794641"/>
                </a:cubicBezTo>
                <a:lnTo>
                  <a:pt x="6053247" y="799480"/>
                </a:lnTo>
                <a:lnTo>
                  <a:pt x="6062147" y="804365"/>
                </a:lnTo>
                <a:cubicBezTo>
                  <a:pt x="6072173" y="807119"/>
                  <a:pt x="6081287" y="810562"/>
                  <a:pt x="6092224" y="811939"/>
                </a:cubicBezTo>
                <a:lnTo>
                  <a:pt x="6053247" y="799480"/>
                </a:lnTo>
                <a:lnTo>
                  <a:pt x="6042139" y="793382"/>
                </a:lnTo>
                <a:lnTo>
                  <a:pt x="6029855" y="770781"/>
                </a:lnTo>
                <a:cubicBezTo>
                  <a:pt x="6030253" y="765691"/>
                  <a:pt x="6030652" y="760602"/>
                  <a:pt x="6031050" y="755512"/>
                </a:cubicBezTo>
                <a:lnTo>
                  <a:pt x="6036628" y="739648"/>
                </a:lnTo>
                <a:cubicBezTo>
                  <a:pt x="6045742" y="731386"/>
                  <a:pt x="6058502" y="731386"/>
                  <a:pt x="6071261" y="736205"/>
                </a:cubicBezTo>
                <a:cubicBezTo>
                  <a:pt x="6078554" y="738959"/>
                  <a:pt x="6086755" y="743779"/>
                  <a:pt x="6094048" y="737582"/>
                </a:cubicBezTo>
                <a:cubicBezTo>
                  <a:pt x="6100427" y="732074"/>
                  <a:pt x="6094048" y="725878"/>
                  <a:pt x="6091312" y="719682"/>
                </a:cubicBezTo>
                <a:cubicBezTo>
                  <a:pt x="6082198" y="700404"/>
                  <a:pt x="6066704" y="687323"/>
                  <a:pt x="6038451" y="682503"/>
                </a:cubicBezTo>
                <a:cubicBezTo>
                  <a:pt x="6012021" y="678372"/>
                  <a:pt x="6004729" y="657718"/>
                  <a:pt x="6023868" y="644637"/>
                </a:cubicBezTo>
                <a:cubicBezTo>
                  <a:pt x="6046653" y="629490"/>
                  <a:pt x="6046653" y="613655"/>
                  <a:pt x="6037539" y="595066"/>
                </a:cubicBezTo>
                <a:cubicBezTo>
                  <a:pt x="6030248" y="580607"/>
                  <a:pt x="6033893" y="568215"/>
                  <a:pt x="6054856" y="562018"/>
                </a:cubicBezTo>
                <a:cubicBezTo>
                  <a:pt x="6077641" y="555822"/>
                  <a:pt x="6088578" y="568903"/>
                  <a:pt x="6093135" y="580607"/>
                </a:cubicBezTo>
                <a:cubicBezTo>
                  <a:pt x="6100427" y="599885"/>
                  <a:pt x="6111363" y="610212"/>
                  <a:pt x="6140528" y="612966"/>
                </a:cubicBezTo>
                <a:cubicBezTo>
                  <a:pt x="6184275" y="617097"/>
                  <a:pt x="6206149" y="648768"/>
                  <a:pt x="6240783" y="665291"/>
                </a:cubicBezTo>
                <a:cubicBezTo>
                  <a:pt x="6254454" y="672176"/>
                  <a:pt x="6246251" y="688011"/>
                  <a:pt x="6229846" y="691454"/>
                </a:cubicBezTo>
                <a:cubicBezTo>
                  <a:pt x="6224377" y="692831"/>
                  <a:pt x="6218909" y="692142"/>
                  <a:pt x="6214352" y="692831"/>
                </a:cubicBezTo>
                <a:cubicBezTo>
                  <a:pt x="6204326" y="693519"/>
                  <a:pt x="6193389" y="693519"/>
                  <a:pt x="6188832" y="700404"/>
                </a:cubicBezTo>
                <a:cubicBezTo>
                  <a:pt x="6183364" y="710043"/>
                  <a:pt x="6196124" y="712108"/>
                  <a:pt x="6202504" y="716239"/>
                </a:cubicBezTo>
                <a:cubicBezTo>
                  <a:pt x="6208883" y="721059"/>
                  <a:pt x="6216175" y="725189"/>
                  <a:pt x="6216175" y="733451"/>
                </a:cubicBezTo>
                <a:cubicBezTo>
                  <a:pt x="6219820" y="699027"/>
                  <a:pt x="6263568" y="686634"/>
                  <a:pt x="6285442" y="661849"/>
                </a:cubicBezTo>
                <a:cubicBezTo>
                  <a:pt x="6299113" y="646013"/>
                  <a:pt x="6309138" y="630178"/>
                  <a:pt x="6315518" y="612278"/>
                </a:cubicBezTo>
                <a:cubicBezTo>
                  <a:pt x="6323721" y="588869"/>
                  <a:pt x="6305493" y="570280"/>
                  <a:pt x="6283619" y="558576"/>
                </a:cubicBezTo>
                <a:cubicBezTo>
                  <a:pt x="6248074" y="539298"/>
                  <a:pt x="6244429" y="506251"/>
                  <a:pt x="6221643" y="482154"/>
                </a:cubicBezTo>
                <a:cubicBezTo>
                  <a:pt x="6212529" y="471827"/>
                  <a:pt x="6226200" y="463565"/>
                  <a:pt x="6240783" y="462876"/>
                </a:cubicBezTo>
                <a:cubicBezTo>
                  <a:pt x="6270859" y="462188"/>
                  <a:pt x="6296379" y="454614"/>
                  <a:pt x="6318252" y="439468"/>
                </a:cubicBezTo>
                <a:cubicBezTo>
                  <a:pt x="6330100" y="431206"/>
                  <a:pt x="6345594" y="431206"/>
                  <a:pt x="6358354" y="440156"/>
                </a:cubicBezTo>
                <a:cubicBezTo>
                  <a:pt x="6371114" y="449107"/>
                  <a:pt x="6372025" y="460122"/>
                  <a:pt x="6362000" y="470449"/>
                </a:cubicBezTo>
                <a:cubicBezTo>
                  <a:pt x="6351974" y="481465"/>
                  <a:pt x="6349240" y="492481"/>
                  <a:pt x="6357442" y="504185"/>
                </a:cubicBezTo>
                <a:cubicBezTo>
                  <a:pt x="6363367" y="513136"/>
                  <a:pt x="6371569" y="518816"/>
                  <a:pt x="6380912" y="520709"/>
                </a:cubicBezTo>
                <a:lnTo>
                  <a:pt x="6387043" y="519456"/>
                </a:lnTo>
                <a:lnTo>
                  <a:pt x="6388317" y="520107"/>
                </a:lnTo>
                <a:lnTo>
                  <a:pt x="6403662" y="516058"/>
                </a:lnTo>
                <a:lnTo>
                  <a:pt x="6411216" y="514513"/>
                </a:lnTo>
                <a:cubicBezTo>
                  <a:pt x="6420330" y="509005"/>
                  <a:pt x="6427621" y="508316"/>
                  <a:pt x="6436735" y="513136"/>
                </a:cubicBezTo>
                <a:cubicBezTo>
                  <a:pt x="6428533" y="507628"/>
                  <a:pt x="6420330" y="509005"/>
                  <a:pt x="6412127" y="513824"/>
                </a:cubicBezTo>
                <a:lnTo>
                  <a:pt x="6403662" y="516058"/>
                </a:lnTo>
                <a:lnTo>
                  <a:pt x="6387043" y="519456"/>
                </a:lnTo>
                <a:lnTo>
                  <a:pt x="6369291" y="510382"/>
                </a:lnTo>
                <a:cubicBezTo>
                  <a:pt x="6359265" y="497301"/>
                  <a:pt x="6373848" y="489039"/>
                  <a:pt x="6388431" y="482154"/>
                </a:cubicBezTo>
                <a:cubicBezTo>
                  <a:pt x="6416684" y="469073"/>
                  <a:pt x="6444026" y="456680"/>
                  <a:pt x="6479571" y="470449"/>
                </a:cubicBezTo>
                <a:cubicBezTo>
                  <a:pt x="6492331" y="475269"/>
                  <a:pt x="6506913" y="475269"/>
                  <a:pt x="6514204" y="459434"/>
                </a:cubicBezTo>
                <a:cubicBezTo>
                  <a:pt x="6520584" y="445664"/>
                  <a:pt x="6548838" y="442910"/>
                  <a:pt x="6566155" y="453926"/>
                </a:cubicBezTo>
                <a:cubicBezTo>
                  <a:pt x="6584383" y="465630"/>
                  <a:pt x="6600788" y="473204"/>
                  <a:pt x="6625396" y="469073"/>
                </a:cubicBezTo>
                <a:cubicBezTo>
                  <a:pt x="6642713" y="466319"/>
                  <a:pt x="6647270" y="477334"/>
                  <a:pt x="6650004" y="488350"/>
                </a:cubicBezTo>
                <a:cubicBezTo>
                  <a:pt x="6655472" y="515890"/>
                  <a:pt x="6678257" y="523463"/>
                  <a:pt x="6711068" y="510382"/>
                </a:cubicBezTo>
                <a:cubicBezTo>
                  <a:pt x="6769398" y="486973"/>
                  <a:pt x="6822259" y="498677"/>
                  <a:pt x="6863273" y="544806"/>
                </a:cubicBezTo>
                <a:cubicBezTo>
                  <a:pt x="6876033" y="559264"/>
                  <a:pt x="6886970" y="567526"/>
                  <a:pt x="6909755" y="567526"/>
                </a:cubicBezTo>
                <a:cubicBezTo>
                  <a:pt x="6948034" y="567526"/>
                  <a:pt x="6976287" y="586115"/>
                  <a:pt x="7008186" y="597819"/>
                </a:cubicBezTo>
                <a:cubicBezTo>
                  <a:pt x="7020035" y="602639"/>
                  <a:pt x="7030972" y="609524"/>
                  <a:pt x="7045554" y="609524"/>
                </a:cubicBezTo>
                <a:cubicBezTo>
                  <a:pt x="7063782" y="609524"/>
                  <a:pt x="7077453" y="617097"/>
                  <a:pt x="7092036" y="624671"/>
                </a:cubicBezTo>
                <a:cubicBezTo>
                  <a:pt x="7123023" y="642571"/>
                  <a:pt x="7156745" y="656341"/>
                  <a:pt x="7195025" y="661849"/>
                </a:cubicBezTo>
                <a:cubicBezTo>
                  <a:pt x="7199582" y="667357"/>
                  <a:pt x="7205050" y="672176"/>
                  <a:pt x="7212342" y="675619"/>
                </a:cubicBezTo>
                <a:cubicBezTo>
                  <a:pt x="7236038" y="688011"/>
                  <a:pt x="7253355" y="686634"/>
                  <a:pt x="7267026" y="667357"/>
                </a:cubicBezTo>
                <a:cubicBezTo>
                  <a:pt x="7279785" y="650144"/>
                  <a:pt x="7295279" y="645325"/>
                  <a:pt x="7319887" y="652210"/>
                </a:cubicBezTo>
                <a:cubicBezTo>
                  <a:pt x="7339027" y="657718"/>
                  <a:pt x="7358166" y="661160"/>
                  <a:pt x="7376395" y="666668"/>
                </a:cubicBezTo>
                <a:cubicBezTo>
                  <a:pt x="7416496" y="679061"/>
                  <a:pt x="7454775" y="673553"/>
                  <a:pt x="7490320" y="654964"/>
                </a:cubicBezTo>
                <a:cubicBezTo>
                  <a:pt x="7539536" y="630178"/>
                  <a:pt x="7617005" y="642571"/>
                  <a:pt x="7648905" y="679061"/>
                </a:cubicBezTo>
                <a:cubicBezTo>
                  <a:pt x="7654373" y="685257"/>
                  <a:pt x="7658930" y="692142"/>
                  <a:pt x="7667133" y="695585"/>
                </a:cubicBezTo>
                <a:cubicBezTo>
                  <a:pt x="7709969" y="710731"/>
                  <a:pt x="7737311" y="738959"/>
                  <a:pt x="7772856" y="759614"/>
                </a:cubicBezTo>
                <a:cubicBezTo>
                  <a:pt x="7796552" y="773383"/>
                  <a:pt x="7822072" y="781645"/>
                  <a:pt x="7852148" y="774760"/>
                </a:cubicBezTo>
                <a:cubicBezTo>
                  <a:pt x="7868554" y="770630"/>
                  <a:pt x="7881313" y="775449"/>
                  <a:pt x="7892250" y="784399"/>
                </a:cubicBezTo>
                <a:cubicBezTo>
                  <a:pt x="7908655" y="798169"/>
                  <a:pt x="7927795" y="809185"/>
                  <a:pt x="7945111" y="822266"/>
                </a:cubicBezTo>
                <a:cubicBezTo>
                  <a:pt x="7973365" y="842922"/>
                  <a:pt x="8008910" y="856003"/>
                  <a:pt x="8050835" y="856003"/>
                </a:cubicBezTo>
                <a:cubicBezTo>
                  <a:pt x="8072708" y="856003"/>
                  <a:pt x="8100962" y="874592"/>
                  <a:pt x="8112810" y="866330"/>
                </a:cubicBezTo>
                <a:cubicBezTo>
                  <a:pt x="8130127" y="853937"/>
                  <a:pt x="8152001" y="851872"/>
                  <a:pt x="8169318" y="842922"/>
                </a:cubicBezTo>
                <a:lnTo>
                  <a:pt x="8194836" y="834660"/>
                </a:lnTo>
                <a:lnTo>
                  <a:pt x="8220356" y="834660"/>
                </a:lnTo>
                <a:cubicBezTo>
                  <a:pt x="8213976" y="833283"/>
                  <a:pt x="8206001" y="832766"/>
                  <a:pt x="8197229" y="833885"/>
                </a:cubicBezTo>
                <a:lnTo>
                  <a:pt x="8194836" y="834660"/>
                </a:lnTo>
                <a:lnTo>
                  <a:pt x="8157469" y="834660"/>
                </a:lnTo>
                <a:cubicBezTo>
                  <a:pt x="8149267" y="834660"/>
                  <a:pt x="8140152" y="836037"/>
                  <a:pt x="8132861" y="833283"/>
                </a:cubicBezTo>
                <a:cubicBezTo>
                  <a:pt x="8121013" y="828463"/>
                  <a:pt x="8105519" y="825021"/>
                  <a:pt x="8103696" y="813316"/>
                </a:cubicBezTo>
                <a:cubicBezTo>
                  <a:pt x="8101873" y="802300"/>
                  <a:pt x="8113721" y="796792"/>
                  <a:pt x="8123747" y="790596"/>
                </a:cubicBezTo>
                <a:cubicBezTo>
                  <a:pt x="8162026" y="766499"/>
                  <a:pt x="8204862" y="762368"/>
                  <a:pt x="8250432" y="776138"/>
                </a:cubicBezTo>
                <a:cubicBezTo>
                  <a:pt x="8284154" y="785776"/>
                  <a:pt x="8298737" y="783022"/>
                  <a:pt x="8322434" y="761679"/>
                </a:cubicBezTo>
                <a:cubicBezTo>
                  <a:pt x="8355244" y="732074"/>
                  <a:pt x="8409928" y="732074"/>
                  <a:pt x="8441827" y="762368"/>
                </a:cubicBezTo>
                <a:cubicBezTo>
                  <a:pt x="8457321" y="777514"/>
                  <a:pt x="8476461" y="787153"/>
                  <a:pt x="8501069" y="785088"/>
                </a:cubicBezTo>
                <a:cubicBezTo>
                  <a:pt x="8525677" y="783022"/>
                  <a:pt x="8546639" y="785776"/>
                  <a:pt x="8562133" y="801611"/>
                </a:cubicBezTo>
                <a:cubicBezTo>
                  <a:pt x="8564867" y="803677"/>
                  <a:pt x="8569424" y="804365"/>
                  <a:pt x="8578538" y="805054"/>
                </a:cubicBezTo>
                <a:cubicBezTo>
                  <a:pt x="8563956" y="796104"/>
                  <a:pt x="8554842" y="787153"/>
                  <a:pt x="8558487" y="774072"/>
                </a:cubicBezTo>
                <a:cubicBezTo>
                  <a:pt x="8563044" y="760302"/>
                  <a:pt x="8578538" y="756860"/>
                  <a:pt x="8591298" y="749975"/>
                </a:cubicBezTo>
                <a:cubicBezTo>
                  <a:pt x="8619551" y="734828"/>
                  <a:pt x="8653274" y="736894"/>
                  <a:pt x="8685173" y="732763"/>
                </a:cubicBezTo>
                <a:cubicBezTo>
                  <a:pt x="8697933" y="731386"/>
                  <a:pt x="8714338" y="733451"/>
                  <a:pt x="8722540" y="742402"/>
                </a:cubicBezTo>
                <a:cubicBezTo>
                  <a:pt x="8743503" y="764433"/>
                  <a:pt x="8773579" y="765810"/>
                  <a:pt x="8802744" y="758237"/>
                </a:cubicBezTo>
                <a:cubicBezTo>
                  <a:pt x="8840112" y="748598"/>
                  <a:pt x="8864720" y="756171"/>
                  <a:pt x="8897530" y="773383"/>
                </a:cubicBezTo>
                <a:cubicBezTo>
                  <a:pt x="8946746" y="798857"/>
                  <a:pt x="9002342" y="815381"/>
                  <a:pt x="9067963" y="804365"/>
                </a:cubicBezTo>
                <a:cubicBezTo>
                  <a:pt x="9137230" y="791973"/>
                  <a:pt x="9205585" y="801611"/>
                  <a:pt x="9270295" y="825021"/>
                </a:cubicBezTo>
                <a:cubicBezTo>
                  <a:pt x="9285789" y="830529"/>
                  <a:pt x="9299460" y="838102"/>
                  <a:pt x="9307663" y="850495"/>
                </a:cubicBezTo>
                <a:cubicBezTo>
                  <a:pt x="9317689" y="847053"/>
                  <a:pt x="9323157" y="838791"/>
                  <a:pt x="9334094" y="838102"/>
                </a:cubicBezTo>
                <a:cubicBezTo>
                  <a:pt x="9352321" y="836037"/>
                  <a:pt x="9362348" y="828463"/>
                  <a:pt x="9365992" y="815381"/>
                </a:cubicBezTo>
                <a:cubicBezTo>
                  <a:pt x="9368727" y="805742"/>
                  <a:pt x="9376930" y="800235"/>
                  <a:pt x="9390601" y="800235"/>
                </a:cubicBezTo>
                <a:cubicBezTo>
                  <a:pt x="9404272" y="800235"/>
                  <a:pt x="9413386" y="805742"/>
                  <a:pt x="9416120" y="814693"/>
                </a:cubicBezTo>
                <a:cubicBezTo>
                  <a:pt x="9423411" y="835348"/>
                  <a:pt x="9430703" y="856003"/>
                  <a:pt x="9444374" y="875280"/>
                </a:cubicBezTo>
                <a:cubicBezTo>
                  <a:pt x="9445969" y="877518"/>
                  <a:pt x="9445228" y="881218"/>
                  <a:pt x="9443021" y="885521"/>
                </a:cubicBezTo>
                <a:lnTo>
                  <a:pt x="9436079" y="894995"/>
                </a:lnTo>
                <a:lnTo>
                  <a:pt x="9427968" y="900754"/>
                </a:lnTo>
                <a:lnTo>
                  <a:pt x="9428880" y="902820"/>
                </a:lnTo>
                <a:lnTo>
                  <a:pt x="9425584" y="905900"/>
                </a:lnTo>
                <a:lnTo>
                  <a:pt x="9419125" y="911684"/>
                </a:lnTo>
                <a:lnTo>
                  <a:pt x="9413924" y="914085"/>
                </a:lnTo>
                <a:lnTo>
                  <a:pt x="9404399" y="916372"/>
                </a:lnTo>
                <a:lnTo>
                  <a:pt x="9393867" y="912712"/>
                </a:lnTo>
                <a:lnTo>
                  <a:pt x="9388778" y="909274"/>
                </a:lnTo>
                <a:cubicBezTo>
                  <a:pt x="9386727" y="905574"/>
                  <a:pt x="9385588" y="901443"/>
                  <a:pt x="9382398" y="898689"/>
                </a:cubicBezTo>
                <a:cubicBezTo>
                  <a:pt x="9385132" y="902820"/>
                  <a:pt x="9386727" y="907639"/>
                  <a:pt x="9389917" y="911340"/>
                </a:cubicBezTo>
                <a:lnTo>
                  <a:pt x="9393867" y="912712"/>
                </a:lnTo>
                <a:lnTo>
                  <a:pt x="9400626" y="917278"/>
                </a:lnTo>
                <a:lnTo>
                  <a:pt x="9404399" y="916372"/>
                </a:lnTo>
                <a:lnTo>
                  <a:pt x="9407006" y="917278"/>
                </a:lnTo>
                <a:lnTo>
                  <a:pt x="9413924" y="914085"/>
                </a:lnTo>
                <a:lnTo>
                  <a:pt x="9417829" y="913147"/>
                </a:lnTo>
                <a:lnTo>
                  <a:pt x="9425584" y="905900"/>
                </a:lnTo>
                <a:lnTo>
                  <a:pt x="9432867" y="899377"/>
                </a:lnTo>
                <a:lnTo>
                  <a:pt x="9436079" y="894995"/>
                </a:lnTo>
                <a:lnTo>
                  <a:pt x="9465905" y="873817"/>
                </a:lnTo>
                <a:cubicBezTo>
                  <a:pt x="9474450" y="862888"/>
                  <a:pt x="9479007" y="850151"/>
                  <a:pt x="9479918" y="836037"/>
                </a:cubicBezTo>
                <a:cubicBezTo>
                  <a:pt x="9479918" y="832594"/>
                  <a:pt x="9482653" y="833283"/>
                  <a:pt x="9484475" y="831906"/>
                </a:cubicBezTo>
                <a:cubicBezTo>
                  <a:pt x="9493589" y="822954"/>
                  <a:pt x="9521844" y="827086"/>
                  <a:pt x="9552831" y="840856"/>
                </a:cubicBezTo>
                <a:cubicBezTo>
                  <a:pt x="9565590" y="847053"/>
                  <a:pt x="9569236" y="856003"/>
                  <a:pt x="9561033" y="865642"/>
                </a:cubicBezTo>
                <a:cubicBezTo>
                  <a:pt x="9555565" y="871150"/>
                  <a:pt x="9553743" y="877346"/>
                  <a:pt x="9552831" y="884231"/>
                </a:cubicBezTo>
                <a:cubicBezTo>
                  <a:pt x="9551919" y="898000"/>
                  <a:pt x="9561033" y="902131"/>
                  <a:pt x="9578350" y="898689"/>
                </a:cubicBezTo>
                <a:cubicBezTo>
                  <a:pt x="9592021" y="895935"/>
                  <a:pt x="9605693" y="893869"/>
                  <a:pt x="9616629" y="886296"/>
                </a:cubicBezTo>
                <a:lnTo>
                  <a:pt x="9640767" y="877419"/>
                </a:lnTo>
                <a:lnTo>
                  <a:pt x="9642149" y="877346"/>
                </a:lnTo>
                <a:lnTo>
                  <a:pt x="9650176" y="877722"/>
                </a:lnTo>
                <a:lnTo>
                  <a:pt x="9663051" y="879385"/>
                </a:lnTo>
                <a:lnTo>
                  <a:pt x="9669378" y="880763"/>
                </a:lnTo>
                <a:lnTo>
                  <a:pt x="9671997" y="882939"/>
                </a:lnTo>
                <a:cubicBezTo>
                  <a:pt x="9671541" y="883542"/>
                  <a:pt x="9670402" y="883542"/>
                  <a:pt x="9671313" y="882165"/>
                </a:cubicBezTo>
                <a:cubicBezTo>
                  <a:pt x="9671313" y="881477"/>
                  <a:pt x="9671313" y="880788"/>
                  <a:pt x="9669491" y="880788"/>
                </a:cubicBezTo>
                <a:cubicBezTo>
                  <a:pt x="9669453" y="880780"/>
                  <a:pt x="9669416" y="880771"/>
                  <a:pt x="9669378" y="880763"/>
                </a:cubicBezTo>
                <a:lnTo>
                  <a:pt x="9668580" y="880100"/>
                </a:lnTo>
                <a:lnTo>
                  <a:pt x="9663051" y="879385"/>
                </a:lnTo>
                <a:lnTo>
                  <a:pt x="9656846" y="878034"/>
                </a:lnTo>
                <a:lnTo>
                  <a:pt x="9650176" y="877722"/>
                </a:lnTo>
                <a:lnTo>
                  <a:pt x="9642604" y="876743"/>
                </a:lnTo>
                <a:lnTo>
                  <a:pt x="9640767" y="877419"/>
                </a:lnTo>
                <a:lnTo>
                  <a:pt x="9622667" y="878378"/>
                </a:lnTo>
                <a:cubicBezTo>
                  <a:pt x="9616629" y="876829"/>
                  <a:pt x="9611616" y="873215"/>
                  <a:pt x="9609338" y="867019"/>
                </a:cubicBezTo>
                <a:cubicBezTo>
                  <a:pt x="9606604" y="860134"/>
                  <a:pt x="9599313" y="858757"/>
                  <a:pt x="9593844" y="858757"/>
                </a:cubicBezTo>
                <a:cubicBezTo>
                  <a:pt x="9562857" y="857380"/>
                  <a:pt x="9548274" y="841545"/>
                  <a:pt x="9538248" y="822266"/>
                </a:cubicBezTo>
                <a:cubicBezTo>
                  <a:pt x="9531869" y="809873"/>
                  <a:pt x="9524577" y="799546"/>
                  <a:pt x="9508173" y="792661"/>
                </a:cubicBezTo>
                <a:cubicBezTo>
                  <a:pt x="9488121" y="783711"/>
                  <a:pt x="9491767" y="770630"/>
                  <a:pt x="9498146" y="756860"/>
                </a:cubicBezTo>
                <a:cubicBezTo>
                  <a:pt x="9505438" y="741025"/>
                  <a:pt x="9523666" y="743779"/>
                  <a:pt x="9534602" y="745844"/>
                </a:cubicBezTo>
                <a:cubicBezTo>
                  <a:pt x="9559211" y="750663"/>
                  <a:pt x="9587464" y="747221"/>
                  <a:pt x="9605693" y="768564"/>
                </a:cubicBezTo>
                <a:cubicBezTo>
                  <a:pt x="9616629" y="780957"/>
                  <a:pt x="9643971" y="780957"/>
                  <a:pt x="9663112" y="787153"/>
                </a:cubicBezTo>
                <a:cubicBezTo>
                  <a:pt x="9690454" y="795415"/>
                  <a:pt x="9707770" y="806431"/>
                  <a:pt x="9714150" y="828463"/>
                </a:cubicBezTo>
                <a:cubicBezTo>
                  <a:pt x="9715061" y="833283"/>
                  <a:pt x="9718707" y="837414"/>
                  <a:pt x="9725086" y="839479"/>
                </a:cubicBezTo>
                <a:cubicBezTo>
                  <a:pt x="9736935" y="834660"/>
                  <a:pt x="9734201" y="825709"/>
                  <a:pt x="9732378" y="820201"/>
                </a:cubicBezTo>
                <a:cubicBezTo>
                  <a:pt x="9716884" y="783711"/>
                  <a:pt x="9741492" y="758925"/>
                  <a:pt x="9771568" y="735517"/>
                </a:cubicBezTo>
                <a:cubicBezTo>
                  <a:pt x="9786151" y="724501"/>
                  <a:pt x="9798910" y="714862"/>
                  <a:pt x="9786151" y="697650"/>
                </a:cubicBezTo>
                <a:cubicBezTo>
                  <a:pt x="9782505" y="692142"/>
                  <a:pt x="9785239" y="684569"/>
                  <a:pt x="9793442" y="681126"/>
                </a:cubicBezTo>
                <a:cubicBezTo>
                  <a:pt x="9802556" y="676995"/>
                  <a:pt x="9811670" y="677684"/>
                  <a:pt x="9819873" y="682503"/>
                </a:cubicBezTo>
                <a:cubicBezTo>
                  <a:pt x="9833544" y="690077"/>
                  <a:pt x="9847215" y="697650"/>
                  <a:pt x="9860886" y="704535"/>
                </a:cubicBezTo>
                <a:cubicBezTo>
                  <a:pt x="9870000" y="709354"/>
                  <a:pt x="9880937" y="716239"/>
                  <a:pt x="9892785" y="709354"/>
                </a:cubicBezTo>
                <a:cubicBezTo>
                  <a:pt x="9901899" y="703846"/>
                  <a:pt x="9904634" y="695585"/>
                  <a:pt x="9900077" y="685946"/>
                </a:cubicBezTo>
                <a:cubicBezTo>
                  <a:pt x="9892785" y="670110"/>
                  <a:pt x="9897342" y="657029"/>
                  <a:pt x="9916482" y="646013"/>
                </a:cubicBezTo>
                <a:cubicBezTo>
                  <a:pt x="9935621" y="634998"/>
                  <a:pt x="9936533" y="617097"/>
                  <a:pt x="9941090" y="600574"/>
                </a:cubicBezTo>
                <a:cubicBezTo>
                  <a:pt x="9950204" y="565461"/>
                  <a:pt x="9970255" y="559264"/>
                  <a:pt x="10009446" y="579919"/>
                </a:cubicBezTo>
                <a:cubicBezTo>
                  <a:pt x="10023117" y="587492"/>
                  <a:pt x="10037699" y="594377"/>
                  <a:pt x="10051370" y="601262"/>
                </a:cubicBezTo>
                <a:cubicBezTo>
                  <a:pt x="10079624" y="616409"/>
                  <a:pt x="10098763" y="635686"/>
                  <a:pt x="10091472" y="663914"/>
                </a:cubicBezTo>
                <a:cubicBezTo>
                  <a:pt x="10089649" y="670110"/>
                  <a:pt x="10090560" y="676307"/>
                  <a:pt x="10090560" y="683192"/>
                </a:cubicBezTo>
                <a:cubicBezTo>
                  <a:pt x="10092383" y="716239"/>
                  <a:pt x="10092383" y="716239"/>
                  <a:pt x="10136130" y="713485"/>
                </a:cubicBezTo>
                <a:cubicBezTo>
                  <a:pt x="10152536" y="712108"/>
                  <a:pt x="10160739" y="718305"/>
                  <a:pt x="10168942" y="727943"/>
                </a:cubicBezTo>
                <a:cubicBezTo>
                  <a:pt x="10192638" y="756171"/>
                  <a:pt x="10216334" y="756860"/>
                  <a:pt x="10243677" y="732074"/>
                </a:cubicBezTo>
                <a:cubicBezTo>
                  <a:pt x="10250056" y="726566"/>
                  <a:pt x="10255525" y="720370"/>
                  <a:pt x="10259170" y="714174"/>
                </a:cubicBezTo>
                <a:cubicBezTo>
                  <a:pt x="10266462" y="699716"/>
                  <a:pt x="10278310" y="692142"/>
                  <a:pt x="10300183" y="695585"/>
                </a:cubicBezTo>
                <a:cubicBezTo>
                  <a:pt x="10312943" y="696962"/>
                  <a:pt x="10325703" y="695585"/>
                  <a:pt x="10336640" y="681126"/>
                </a:cubicBezTo>
                <a:cubicBezTo>
                  <a:pt x="10297450" y="688700"/>
                  <a:pt x="10263727" y="674241"/>
                  <a:pt x="10228183" y="676995"/>
                </a:cubicBezTo>
                <a:cubicBezTo>
                  <a:pt x="10217246" y="677684"/>
                  <a:pt x="10206309" y="676307"/>
                  <a:pt x="10200841" y="668045"/>
                </a:cubicBezTo>
                <a:cubicBezTo>
                  <a:pt x="10195372" y="659783"/>
                  <a:pt x="10201752" y="652898"/>
                  <a:pt x="10207220" y="644637"/>
                </a:cubicBezTo>
                <a:cubicBezTo>
                  <a:pt x="10219980" y="626736"/>
                  <a:pt x="10238208" y="622605"/>
                  <a:pt x="10261905" y="626047"/>
                </a:cubicBezTo>
                <a:cubicBezTo>
                  <a:pt x="10277398" y="628113"/>
                  <a:pt x="10292893" y="631555"/>
                  <a:pt x="10310210" y="629490"/>
                </a:cubicBezTo>
                <a:cubicBezTo>
                  <a:pt x="10290158" y="623294"/>
                  <a:pt x="10270108" y="625359"/>
                  <a:pt x="10250968" y="622605"/>
                </a:cubicBezTo>
                <a:cubicBezTo>
                  <a:pt x="10230005" y="619851"/>
                  <a:pt x="10215423" y="624671"/>
                  <a:pt x="10206309" y="641194"/>
                </a:cubicBezTo>
                <a:cubicBezTo>
                  <a:pt x="10196284" y="660472"/>
                  <a:pt x="10177144" y="663226"/>
                  <a:pt x="10158004" y="648079"/>
                </a:cubicBezTo>
                <a:cubicBezTo>
                  <a:pt x="10135219" y="630867"/>
                  <a:pt x="10142511" y="608147"/>
                  <a:pt x="10174410" y="598508"/>
                </a:cubicBezTo>
                <a:cubicBezTo>
                  <a:pt x="10181701" y="596443"/>
                  <a:pt x="10188081" y="592312"/>
                  <a:pt x="10191727" y="586804"/>
                </a:cubicBezTo>
                <a:cubicBezTo>
                  <a:pt x="10195372" y="581296"/>
                  <a:pt x="10200841" y="578542"/>
                  <a:pt x="10207220" y="575099"/>
                </a:cubicBezTo>
                <a:cubicBezTo>
                  <a:pt x="10218157" y="568903"/>
                  <a:pt x="10241854" y="578542"/>
                  <a:pt x="10242765" y="566149"/>
                </a:cubicBezTo>
                <a:cubicBezTo>
                  <a:pt x="10243677" y="548249"/>
                  <a:pt x="10252791" y="530348"/>
                  <a:pt x="10244588" y="511759"/>
                </a:cubicBezTo>
                <a:cubicBezTo>
                  <a:pt x="10231828" y="482842"/>
                  <a:pt x="10240031" y="479400"/>
                  <a:pt x="10278310" y="468384"/>
                </a:cubicBezTo>
                <a:cubicBezTo>
                  <a:pt x="10315678" y="457368"/>
                  <a:pt x="10347577" y="475269"/>
                  <a:pt x="10383122" y="473204"/>
                </a:cubicBezTo>
                <a:cubicBezTo>
                  <a:pt x="10397704" y="472515"/>
                  <a:pt x="10400438" y="484219"/>
                  <a:pt x="10393147" y="494547"/>
                </a:cubicBezTo>
                <a:cubicBezTo>
                  <a:pt x="10389502" y="499366"/>
                  <a:pt x="10385856" y="504874"/>
                  <a:pt x="10392236" y="509693"/>
                </a:cubicBezTo>
                <a:cubicBezTo>
                  <a:pt x="10399527" y="515201"/>
                  <a:pt x="10407730" y="512447"/>
                  <a:pt x="10415932" y="510382"/>
                </a:cubicBezTo>
                <a:cubicBezTo>
                  <a:pt x="10423223" y="508316"/>
                  <a:pt x="10429604" y="504874"/>
                  <a:pt x="10434161" y="500743"/>
                </a:cubicBezTo>
                <a:cubicBezTo>
                  <a:pt x="10453300" y="483531"/>
                  <a:pt x="10476996" y="483531"/>
                  <a:pt x="10503427" y="489039"/>
                </a:cubicBezTo>
                <a:cubicBezTo>
                  <a:pt x="10546263" y="497301"/>
                  <a:pt x="10555377" y="506251"/>
                  <a:pt x="10546263" y="539298"/>
                </a:cubicBezTo>
                <a:lnTo>
                  <a:pt x="10546419" y="546735"/>
                </a:lnTo>
                <a:lnTo>
                  <a:pt x="10544440" y="553756"/>
                </a:lnTo>
                <a:lnTo>
                  <a:pt x="10542109" y="566320"/>
                </a:lnTo>
                <a:lnTo>
                  <a:pt x="10533855" y="575717"/>
                </a:lnTo>
                <a:lnTo>
                  <a:pt x="10522567" y="581296"/>
                </a:lnTo>
                <a:cubicBezTo>
                  <a:pt x="10524390" y="581296"/>
                  <a:pt x="10527124" y="580607"/>
                  <a:pt x="10530769" y="579230"/>
                </a:cubicBezTo>
                <a:lnTo>
                  <a:pt x="10533855" y="575717"/>
                </a:lnTo>
                <a:lnTo>
                  <a:pt x="10541023" y="572174"/>
                </a:lnTo>
                <a:lnTo>
                  <a:pt x="10542109" y="566320"/>
                </a:lnTo>
                <a:lnTo>
                  <a:pt x="10546719" y="561072"/>
                </a:lnTo>
                <a:lnTo>
                  <a:pt x="10546419" y="546735"/>
                </a:lnTo>
                <a:lnTo>
                  <a:pt x="10549339" y="536372"/>
                </a:lnTo>
                <a:cubicBezTo>
                  <a:pt x="10554238" y="532930"/>
                  <a:pt x="10562213" y="532069"/>
                  <a:pt x="10572694" y="534479"/>
                </a:cubicBezTo>
                <a:cubicBezTo>
                  <a:pt x="10617353" y="544118"/>
                  <a:pt x="10662923" y="537921"/>
                  <a:pt x="10707582" y="541364"/>
                </a:cubicBezTo>
                <a:cubicBezTo>
                  <a:pt x="10753153" y="544806"/>
                  <a:pt x="10793255" y="524152"/>
                  <a:pt x="10822419" y="497989"/>
                </a:cubicBezTo>
                <a:cubicBezTo>
                  <a:pt x="10840647" y="481465"/>
                  <a:pt x="10858875" y="473892"/>
                  <a:pt x="10888040" y="477334"/>
                </a:cubicBezTo>
                <a:cubicBezTo>
                  <a:pt x="10919028" y="481465"/>
                  <a:pt x="10948194" y="473204"/>
                  <a:pt x="10967333" y="454614"/>
                </a:cubicBezTo>
                <a:cubicBezTo>
                  <a:pt x="11000143" y="423633"/>
                  <a:pt x="11044802" y="409174"/>
                  <a:pt x="11092195" y="396093"/>
                </a:cubicBezTo>
                <a:cubicBezTo>
                  <a:pt x="11106777" y="391962"/>
                  <a:pt x="11119537" y="395405"/>
                  <a:pt x="11129563" y="403666"/>
                </a:cubicBezTo>
                <a:cubicBezTo>
                  <a:pt x="11168753" y="436714"/>
                  <a:pt x="11213413" y="431894"/>
                  <a:pt x="11266273" y="421567"/>
                </a:cubicBezTo>
                <a:cubicBezTo>
                  <a:pt x="11324604" y="410551"/>
                  <a:pt x="11367440" y="379569"/>
                  <a:pt x="11423036" y="365800"/>
                </a:cubicBezTo>
                <a:cubicBezTo>
                  <a:pt x="11432150" y="363734"/>
                  <a:pt x="11438529" y="356849"/>
                  <a:pt x="11441264" y="349964"/>
                </a:cubicBezTo>
                <a:cubicBezTo>
                  <a:pt x="11447643" y="336195"/>
                  <a:pt x="11460403" y="327244"/>
                  <a:pt x="11474986" y="318983"/>
                </a:cubicBezTo>
                <a:cubicBezTo>
                  <a:pt x="11494125" y="307967"/>
                  <a:pt x="11516910" y="299705"/>
                  <a:pt x="11514176" y="276985"/>
                </a:cubicBezTo>
                <a:cubicBezTo>
                  <a:pt x="11513265" y="272854"/>
                  <a:pt x="11517822" y="268723"/>
                  <a:pt x="11522379" y="267346"/>
                </a:cubicBezTo>
                <a:cubicBezTo>
                  <a:pt x="11568861" y="255642"/>
                  <a:pt x="11579797" y="219841"/>
                  <a:pt x="11608051" y="196432"/>
                </a:cubicBezTo>
                <a:cubicBezTo>
                  <a:pt x="11633570" y="175089"/>
                  <a:pt x="11650887" y="150992"/>
                  <a:pt x="11694634" y="146861"/>
                </a:cubicBezTo>
                <a:cubicBezTo>
                  <a:pt x="11719243" y="144796"/>
                  <a:pt x="11734736" y="124830"/>
                  <a:pt x="11757521" y="115191"/>
                </a:cubicBezTo>
                <a:cubicBezTo>
                  <a:pt x="11765724" y="111748"/>
                  <a:pt x="11773016" y="106240"/>
                  <a:pt x="11783041" y="106240"/>
                </a:cubicBezTo>
                <a:cubicBezTo>
                  <a:pt x="11842282" y="105552"/>
                  <a:pt x="11881472" y="77324"/>
                  <a:pt x="11920663" y="49096"/>
                </a:cubicBezTo>
                <a:cubicBezTo>
                  <a:pt x="11932512" y="40834"/>
                  <a:pt x="11943448" y="32572"/>
                  <a:pt x="11958942" y="29130"/>
                </a:cubicBezTo>
                <a:cubicBezTo>
                  <a:pt x="11978082" y="24311"/>
                  <a:pt x="11996310" y="18803"/>
                  <a:pt x="12011804" y="7787"/>
                </a:cubicBezTo>
                <a:cubicBezTo>
                  <a:pt x="12015450" y="5033"/>
                  <a:pt x="12020918" y="2279"/>
                  <a:pt x="12025475" y="2279"/>
                </a:cubicBezTo>
                <a:cubicBezTo>
                  <a:pt x="12054185" y="1591"/>
                  <a:pt x="12083122" y="-303"/>
                  <a:pt x="12111945" y="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1"/>
          <p:cNvSpPr/>
          <p:nvPr/>
        </p:nvSpPr>
        <p:spPr>
          <a:xfrm>
            <a:off x="0" y="4089407"/>
            <a:ext cx="12223243" cy="2807503"/>
          </a:xfrm>
          <a:custGeom>
            <a:rect b="b" l="l" r="r" t="t"/>
            <a:pathLst>
              <a:path extrusionOk="0" h="2807503" w="12223243">
                <a:moveTo>
                  <a:pt x="144" y="1661122"/>
                </a:moveTo>
                <a:lnTo>
                  <a:pt x="1222" y="1692412"/>
                </a:lnTo>
                <a:lnTo>
                  <a:pt x="1390" y="1703539"/>
                </a:lnTo>
                <a:lnTo>
                  <a:pt x="1255" y="1702428"/>
                </a:lnTo>
                <a:cubicBezTo>
                  <a:pt x="-27" y="1685637"/>
                  <a:pt x="-178" y="1663093"/>
                  <a:pt x="144" y="1661122"/>
                </a:cubicBezTo>
                <a:close/>
                <a:moveTo>
                  <a:pt x="7768042" y="1414898"/>
                </a:moveTo>
                <a:lnTo>
                  <a:pt x="7762128" y="1420234"/>
                </a:lnTo>
                <a:lnTo>
                  <a:pt x="7735601" y="1432506"/>
                </a:lnTo>
                <a:lnTo>
                  <a:pt x="7744488" y="1434726"/>
                </a:lnTo>
                <a:cubicBezTo>
                  <a:pt x="7756552" y="1435174"/>
                  <a:pt x="7768647" y="1430892"/>
                  <a:pt x="7779595" y="1423962"/>
                </a:cubicBezTo>
                <a:lnTo>
                  <a:pt x="7781440" y="1423315"/>
                </a:lnTo>
                <a:lnTo>
                  <a:pt x="7776996" y="1415415"/>
                </a:lnTo>
                <a:cubicBezTo>
                  <a:pt x="7773233" y="1413279"/>
                  <a:pt x="7770385" y="1413601"/>
                  <a:pt x="7768042" y="1414898"/>
                </a:cubicBezTo>
                <a:close/>
                <a:moveTo>
                  <a:pt x="12166160" y="419"/>
                </a:moveTo>
                <a:cubicBezTo>
                  <a:pt x="12176385" y="1085"/>
                  <a:pt x="12187037" y="2419"/>
                  <a:pt x="12197518" y="3452"/>
                </a:cubicBezTo>
                <a:cubicBezTo>
                  <a:pt x="12205721" y="4141"/>
                  <a:pt x="12214835" y="3452"/>
                  <a:pt x="12223038" y="3452"/>
                </a:cubicBezTo>
                <a:cubicBezTo>
                  <a:pt x="12225297" y="918222"/>
                  <a:pt x="12208100" y="1862173"/>
                  <a:pt x="12210359" y="2776943"/>
                </a:cubicBezTo>
                <a:lnTo>
                  <a:pt x="5541" y="2807503"/>
                </a:lnTo>
                <a:cubicBezTo>
                  <a:pt x="-5231" y="2455260"/>
                  <a:pt x="3493" y="1917933"/>
                  <a:pt x="1869" y="1743257"/>
                </a:cubicBezTo>
                <a:cubicBezTo>
                  <a:pt x="1767" y="1732340"/>
                  <a:pt x="1661" y="1722726"/>
                  <a:pt x="1552" y="1714292"/>
                </a:cubicBezTo>
                <a:lnTo>
                  <a:pt x="1390" y="1703539"/>
                </a:lnTo>
                <a:lnTo>
                  <a:pt x="2938" y="1716326"/>
                </a:lnTo>
                <a:cubicBezTo>
                  <a:pt x="3641" y="1719669"/>
                  <a:pt x="4494" y="1721398"/>
                  <a:pt x="5522" y="1720537"/>
                </a:cubicBezTo>
                <a:cubicBezTo>
                  <a:pt x="26524" y="1713652"/>
                  <a:pt x="48440" y="1705390"/>
                  <a:pt x="61224" y="1728799"/>
                </a:cubicBezTo>
                <a:cubicBezTo>
                  <a:pt x="75834" y="1723980"/>
                  <a:pt x="69442" y="1706767"/>
                  <a:pt x="88618" y="1709522"/>
                </a:cubicBezTo>
                <a:cubicBezTo>
                  <a:pt x="105054" y="1711587"/>
                  <a:pt x="116925" y="1719160"/>
                  <a:pt x="119665" y="1730864"/>
                </a:cubicBezTo>
                <a:cubicBezTo>
                  <a:pt x="126057" y="1750831"/>
                  <a:pt x="143407" y="1765977"/>
                  <a:pt x="156191" y="1783190"/>
                </a:cubicBezTo>
                <a:cubicBezTo>
                  <a:pt x="169888" y="1801090"/>
                  <a:pt x="168062" y="1823810"/>
                  <a:pt x="151625" y="1843776"/>
                </a:cubicBezTo>
                <a:cubicBezTo>
                  <a:pt x="146146" y="1850661"/>
                  <a:pt x="116925" y="1863742"/>
                  <a:pt x="158930" y="1863742"/>
                </a:cubicBezTo>
                <a:cubicBezTo>
                  <a:pt x="176280" y="1863742"/>
                  <a:pt x="179932" y="1888528"/>
                  <a:pt x="165322" y="1900921"/>
                </a:cubicBezTo>
                <a:cubicBezTo>
                  <a:pt x="158930" y="1907117"/>
                  <a:pt x="147059" y="1911248"/>
                  <a:pt x="154365" y="1920887"/>
                </a:cubicBezTo>
                <a:cubicBezTo>
                  <a:pt x="160757" y="1929148"/>
                  <a:pt x="171715" y="1932591"/>
                  <a:pt x="184498" y="1931214"/>
                </a:cubicBezTo>
                <a:cubicBezTo>
                  <a:pt x="206414" y="1929148"/>
                  <a:pt x="225590" y="1933968"/>
                  <a:pt x="244766" y="1942230"/>
                </a:cubicBezTo>
                <a:cubicBezTo>
                  <a:pt x="268508" y="1951869"/>
                  <a:pt x="292249" y="1949115"/>
                  <a:pt x="314165" y="1938787"/>
                </a:cubicBezTo>
                <a:cubicBezTo>
                  <a:pt x="326949" y="1932591"/>
                  <a:pt x="333342" y="1927772"/>
                  <a:pt x="347039" y="1943607"/>
                </a:cubicBezTo>
                <a:cubicBezTo>
                  <a:pt x="355257" y="1953934"/>
                  <a:pt x="369867" y="1965638"/>
                  <a:pt x="380825" y="1976654"/>
                </a:cubicBezTo>
                <a:cubicBezTo>
                  <a:pt x="389043" y="1984916"/>
                  <a:pt x="397262" y="1978719"/>
                  <a:pt x="405480" y="1974589"/>
                </a:cubicBezTo>
                <a:cubicBezTo>
                  <a:pt x="412785" y="1970458"/>
                  <a:pt x="421004" y="1969081"/>
                  <a:pt x="429221" y="1972523"/>
                </a:cubicBezTo>
                <a:cubicBezTo>
                  <a:pt x="440179" y="1976654"/>
                  <a:pt x="435614" y="1983539"/>
                  <a:pt x="431961" y="1989047"/>
                </a:cubicBezTo>
                <a:cubicBezTo>
                  <a:pt x="427395" y="1998686"/>
                  <a:pt x="431961" y="2006259"/>
                  <a:pt x="440179" y="2013144"/>
                </a:cubicBezTo>
                <a:cubicBezTo>
                  <a:pt x="464834" y="2032421"/>
                  <a:pt x="484924" y="2055142"/>
                  <a:pt x="523276" y="2064780"/>
                </a:cubicBezTo>
                <a:cubicBezTo>
                  <a:pt x="540626" y="2068911"/>
                  <a:pt x="556149" y="2081992"/>
                  <a:pt x="568933" y="2093008"/>
                </a:cubicBezTo>
                <a:cubicBezTo>
                  <a:pt x="581717" y="2104024"/>
                  <a:pt x="574412" y="2117105"/>
                  <a:pt x="563454" y="2128121"/>
                </a:cubicBezTo>
                <a:cubicBezTo>
                  <a:pt x="552496" y="2139137"/>
                  <a:pt x="549757" y="2150153"/>
                  <a:pt x="564367" y="2160480"/>
                </a:cubicBezTo>
                <a:cubicBezTo>
                  <a:pt x="578978" y="2170119"/>
                  <a:pt x="583544" y="2181135"/>
                  <a:pt x="573499" y="2194216"/>
                </a:cubicBezTo>
                <a:cubicBezTo>
                  <a:pt x="569846" y="2199035"/>
                  <a:pt x="568020" y="2207297"/>
                  <a:pt x="576239" y="2208674"/>
                </a:cubicBezTo>
                <a:cubicBezTo>
                  <a:pt x="593588" y="2211428"/>
                  <a:pt x="611851" y="2210739"/>
                  <a:pt x="629201" y="2213493"/>
                </a:cubicBezTo>
                <a:cubicBezTo>
                  <a:pt x="649290" y="2216936"/>
                  <a:pt x="661161" y="2213493"/>
                  <a:pt x="668467" y="2198347"/>
                </a:cubicBezTo>
                <a:cubicBezTo>
                  <a:pt x="676684" y="2181823"/>
                  <a:pt x="695861" y="2192150"/>
                  <a:pt x="710471" y="2190773"/>
                </a:cubicBezTo>
                <a:cubicBezTo>
                  <a:pt x="717776" y="2190085"/>
                  <a:pt x="726908" y="2190773"/>
                  <a:pt x="727821" y="2197658"/>
                </a:cubicBezTo>
                <a:cubicBezTo>
                  <a:pt x="729647" y="2208674"/>
                  <a:pt x="718689" y="2214870"/>
                  <a:pt x="709558" y="2221755"/>
                </a:cubicBezTo>
                <a:cubicBezTo>
                  <a:pt x="705905" y="2224509"/>
                  <a:pt x="701339" y="2226574"/>
                  <a:pt x="697687" y="2229329"/>
                </a:cubicBezTo>
                <a:cubicBezTo>
                  <a:pt x="659335" y="2256179"/>
                  <a:pt x="670292" y="2287161"/>
                  <a:pt x="725082" y="2301620"/>
                </a:cubicBezTo>
                <a:cubicBezTo>
                  <a:pt x="739691" y="2305062"/>
                  <a:pt x="747910" y="2308505"/>
                  <a:pt x="754302" y="2319520"/>
                </a:cubicBezTo>
                <a:cubicBezTo>
                  <a:pt x="761607" y="2333290"/>
                  <a:pt x="779870" y="2337421"/>
                  <a:pt x="799046" y="2336732"/>
                </a:cubicBezTo>
                <a:cubicBezTo>
                  <a:pt x="844704" y="2335355"/>
                  <a:pt x="891274" y="2327094"/>
                  <a:pt x="936931" y="2341552"/>
                </a:cubicBezTo>
                <a:cubicBezTo>
                  <a:pt x="952455" y="2346371"/>
                  <a:pt x="964326" y="2335355"/>
                  <a:pt x="974370" y="2327782"/>
                </a:cubicBezTo>
                <a:cubicBezTo>
                  <a:pt x="989893" y="2314701"/>
                  <a:pt x="1009070" y="2305750"/>
                  <a:pt x="1032811" y="2307127"/>
                </a:cubicBezTo>
                <a:cubicBezTo>
                  <a:pt x="1058380" y="2308505"/>
                  <a:pt x="1118648" y="2359452"/>
                  <a:pt x="1117734" y="2378730"/>
                </a:cubicBezTo>
                <a:cubicBezTo>
                  <a:pt x="1117734" y="2383549"/>
                  <a:pt x="1115908" y="2389057"/>
                  <a:pt x="1110429" y="2391123"/>
                </a:cubicBezTo>
                <a:cubicBezTo>
                  <a:pt x="1084861" y="2402827"/>
                  <a:pt x="1086687" y="2422105"/>
                  <a:pt x="1083948" y="2441382"/>
                </a:cubicBezTo>
                <a:cubicBezTo>
                  <a:pt x="1082121" y="2459283"/>
                  <a:pt x="1092166" y="2460660"/>
                  <a:pt x="1109516" y="2455840"/>
                </a:cubicBezTo>
                <a:cubicBezTo>
                  <a:pt x="1116821" y="2453775"/>
                  <a:pt x="1122300" y="2450332"/>
                  <a:pt x="1129605" y="2448267"/>
                </a:cubicBezTo>
                <a:cubicBezTo>
                  <a:pt x="1152434" y="2440694"/>
                  <a:pt x="1167958" y="2446890"/>
                  <a:pt x="1169783" y="2465479"/>
                </a:cubicBezTo>
                <a:cubicBezTo>
                  <a:pt x="1171610" y="2486134"/>
                  <a:pt x="1177089" y="2503346"/>
                  <a:pt x="1202657" y="2513673"/>
                </a:cubicBezTo>
                <a:cubicBezTo>
                  <a:pt x="1209962" y="2516427"/>
                  <a:pt x="1212701" y="2521935"/>
                  <a:pt x="1211788" y="2528131"/>
                </a:cubicBezTo>
                <a:cubicBezTo>
                  <a:pt x="1210875" y="2537082"/>
                  <a:pt x="1212701" y="2544655"/>
                  <a:pt x="1225485" y="2546721"/>
                </a:cubicBezTo>
                <a:cubicBezTo>
                  <a:pt x="1238270" y="2548786"/>
                  <a:pt x="1248314" y="2543967"/>
                  <a:pt x="1256533" y="2537082"/>
                </a:cubicBezTo>
                <a:cubicBezTo>
                  <a:pt x="1265664" y="2528820"/>
                  <a:pt x="1262925" y="2520558"/>
                  <a:pt x="1254706" y="2512985"/>
                </a:cubicBezTo>
                <a:cubicBezTo>
                  <a:pt x="1240096" y="2499215"/>
                  <a:pt x="1222746" y="2487511"/>
                  <a:pt x="1204483" y="2478561"/>
                </a:cubicBezTo>
                <a:cubicBezTo>
                  <a:pt x="1205396" y="2469610"/>
                  <a:pt x="1212701" y="2470987"/>
                  <a:pt x="1218180" y="2470299"/>
                </a:cubicBezTo>
                <a:cubicBezTo>
                  <a:pt x="1235530" y="2468233"/>
                  <a:pt x="1244662" y="2462037"/>
                  <a:pt x="1235530" y="2448955"/>
                </a:cubicBezTo>
                <a:cubicBezTo>
                  <a:pt x="1222746" y="2431055"/>
                  <a:pt x="1240096" y="2424858"/>
                  <a:pt x="1255620" y="2417974"/>
                </a:cubicBezTo>
                <a:cubicBezTo>
                  <a:pt x="1274795" y="2409712"/>
                  <a:pt x="1286666" y="2415220"/>
                  <a:pt x="1297624" y="2428301"/>
                </a:cubicBezTo>
                <a:cubicBezTo>
                  <a:pt x="1309494" y="2442071"/>
                  <a:pt x="1323192" y="2453775"/>
                  <a:pt x="1315887" y="2471676"/>
                </a:cubicBezTo>
                <a:cubicBezTo>
                  <a:pt x="1311321" y="2482003"/>
                  <a:pt x="1319540" y="2488199"/>
                  <a:pt x="1332324" y="2491642"/>
                </a:cubicBezTo>
                <a:cubicBezTo>
                  <a:pt x="1356978" y="2497149"/>
                  <a:pt x="1366111" y="2506788"/>
                  <a:pt x="1350587" y="2525378"/>
                </a:cubicBezTo>
                <a:cubicBezTo>
                  <a:pt x="1339629" y="2539147"/>
                  <a:pt x="1348760" y="2543278"/>
                  <a:pt x="1366111" y="2539836"/>
                </a:cubicBezTo>
                <a:cubicBezTo>
                  <a:pt x="1387113" y="2535705"/>
                  <a:pt x="1409941" y="2535705"/>
                  <a:pt x="1427291" y="2521246"/>
                </a:cubicBezTo>
                <a:cubicBezTo>
                  <a:pt x="1392591" y="2512985"/>
                  <a:pt x="1392591" y="2512985"/>
                  <a:pt x="1413594" y="2490953"/>
                </a:cubicBezTo>
                <a:cubicBezTo>
                  <a:pt x="1427291" y="2477184"/>
                  <a:pt x="1424552" y="2453087"/>
                  <a:pt x="1459251" y="2450332"/>
                </a:cubicBezTo>
                <a:cubicBezTo>
                  <a:pt x="1455598" y="2471676"/>
                  <a:pt x="1465643" y="2485446"/>
                  <a:pt x="1493950" y="2491642"/>
                </a:cubicBezTo>
                <a:cubicBezTo>
                  <a:pt x="1514039" y="2495773"/>
                  <a:pt x="1500342" y="2506100"/>
                  <a:pt x="1493038" y="2510919"/>
                </a:cubicBezTo>
                <a:cubicBezTo>
                  <a:pt x="1479340" y="2520558"/>
                  <a:pt x="1473861" y="2531574"/>
                  <a:pt x="1478427" y="2545343"/>
                </a:cubicBezTo>
                <a:cubicBezTo>
                  <a:pt x="1482080" y="2557737"/>
                  <a:pt x="1490298" y="2565998"/>
                  <a:pt x="1508561" y="2565998"/>
                </a:cubicBezTo>
                <a:cubicBezTo>
                  <a:pt x="1528650" y="2565310"/>
                  <a:pt x="1538695" y="2571506"/>
                  <a:pt x="1544174" y="2586653"/>
                </a:cubicBezTo>
                <a:cubicBezTo>
                  <a:pt x="1551479" y="2606619"/>
                  <a:pt x="1566089" y="2610061"/>
                  <a:pt x="1588918" y="2597669"/>
                </a:cubicBezTo>
                <a:cubicBezTo>
                  <a:pt x="1604441" y="2589407"/>
                  <a:pt x="1618139" y="2579079"/>
                  <a:pt x="1624530" y="2564621"/>
                </a:cubicBezTo>
                <a:cubicBezTo>
                  <a:pt x="1628183" y="2556360"/>
                  <a:pt x="1634575" y="2548786"/>
                  <a:pt x="1644620" y="2543278"/>
                </a:cubicBezTo>
                <a:cubicBezTo>
                  <a:pt x="1653751" y="2537770"/>
                  <a:pt x="1663796" y="2530885"/>
                  <a:pt x="1675667" y="2537082"/>
                </a:cubicBezTo>
                <a:cubicBezTo>
                  <a:pt x="1689364" y="2543967"/>
                  <a:pt x="1682059" y="2552228"/>
                  <a:pt x="1674754" y="2559802"/>
                </a:cubicBezTo>
                <a:cubicBezTo>
                  <a:pt x="1670188" y="2565310"/>
                  <a:pt x="1665622" y="2571506"/>
                  <a:pt x="1672014" y="2577014"/>
                </a:cubicBezTo>
                <a:cubicBezTo>
                  <a:pt x="1678406" y="2582522"/>
                  <a:pt x="1687537" y="2582522"/>
                  <a:pt x="1695756" y="2580457"/>
                </a:cubicBezTo>
                <a:cubicBezTo>
                  <a:pt x="1709453" y="2577014"/>
                  <a:pt x="1724064" y="2572883"/>
                  <a:pt x="1736847" y="2568064"/>
                </a:cubicBezTo>
                <a:cubicBezTo>
                  <a:pt x="1756024" y="2561179"/>
                  <a:pt x="1770634" y="2541901"/>
                  <a:pt x="1798028" y="2562556"/>
                </a:cubicBezTo>
                <a:cubicBezTo>
                  <a:pt x="1809900" y="2571506"/>
                  <a:pt x="1856470" y="2548098"/>
                  <a:pt x="1863775" y="2531574"/>
                </a:cubicBezTo>
                <a:cubicBezTo>
                  <a:pt x="1865602" y="2527443"/>
                  <a:pt x="1865602" y="2521246"/>
                  <a:pt x="1873819" y="2521246"/>
                </a:cubicBezTo>
                <a:cubicBezTo>
                  <a:pt x="1882038" y="2521246"/>
                  <a:pt x="1884777" y="2526755"/>
                  <a:pt x="1884777" y="2531574"/>
                </a:cubicBezTo>
                <a:cubicBezTo>
                  <a:pt x="1885690" y="2554294"/>
                  <a:pt x="1911259" y="2566687"/>
                  <a:pt x="1923129" y="2585276"/>
                </a:cubicBezTo>
                <a:cubicBezTo>
                  <a:pt x="1933175" y="2601111"/>
                  <a:pt x="1959655" y="2597669"/>
                  <a:pt x="1976092" y="2588030"/>
                </a:cubicBezTo>
                <a:cubicBezTo>
                  <a:pt x="1993441" y="2578391"/>
                  <a:pt x="1982484" y="2567375"/>
                  <a:pt x="1972439" y="2557048"/>
                </a:cubicBezTo>
                <a:cubicBezTo>
                  <a:pt x="1951437" y="2536393"/>
                  <a:pt x="1955089" y="2527443"/>
                  <a:pt x="1987963" y="2524689"/>
                </a:cubicBezTo>
                <a:cubicBezTo>
                  <a:pt x="2016271" y="2521935"/>
                  <a:pt x="2035446" y="2512985"/>
                  <a:pt x="2043665" y="2491642"/>
                </a:cubicBezTo>
                <a:cubicBezTo>
                  <a:pt x="2046404" y="2484068"/>
                  <a:pt x="2051883" y="2475118"/>
                  <a:pt x="2065580" y="2477872"/>
                </a:cubicBezTo>
                <a:cubicBezTo>
                  <a:pt x="2077452" y="2479937"/>
                  <a:pt x="2080191" y="2488199"/>
                  <a:pt x="2080191" y="2497149"/>
                </a:cubicBezTo>
                <a:cubicBezTo>
                  <a:pt x="2080191" y="2507477"/>
                  <a:pt x="2078364" y="2517804"/>
                  <a:pt x="2079277" y="2528131"/>
                </a:cubicBezTo>
                <a:cubicBezTo>
                  <a:pt x="2080191" y="2537082"/>
                  <a:pt x="2086583" y="2546721"/>
                  <a:pt x="2102107" y="2543278"/>
                </a:cubicBezTo>
                <a:cubicBezTo>
                  <a:pt x="2137718" y="2534328"/>
                  <a:pt x="2134980" y="2553605"/>
                  <a:pt x="2137718" y="2569441"/>
                </a:cubicBezTo>
                <a:cubicBezTo>
                  <a:pt x="2138632" y="2577014"/>
                  <a:pt x="2129502" y="2584587"/>
                  <a:pt x="2139545" y="2593538"/>
                </a:cubicBezTo>
                <a:cubicBezTo>
                  <a:pt x="2156895" y="2586653"/>
                  <a:pt x="2155983" y="2574949"/>
                  <a:pt x="2155983" y="2563244"/>
                </a:cubicBezTo>
                <a:cubicBezTo>
                  <a:pt x="2155069" y="2524001"/>
                  <a:pt x="2172419" y="2515050"/>
                  <a:pt x="2220815" y="2530197"/>
                </a:cubicBezTo>
                <a:cubicBezTo>
                  <a:pt x="2225381" y="2511608"/>
                  <a:pt x="2209858" y="2502658"/>
                  <a:pt x="2193420" y="2493707"/>
                </a:cubicBezTo>
                <a:cubicBezTo>
                  <a:pt x="2181550" y="2487511"/>
                  <a:pt x="2165114" y="2482691"/>
                  <a:pt x="2169680" y="2468922"/>
                </a:cubicBezTo>
                <a:cubicBezTo>
                  <a:pt x="2173331" y="2456529"/>
                  <a:pt x="2187942" y="2457906"/>
                  <a:pt x="2200727" y="2456529"/>
                </a:cubicBezTo>
                <a:cubicBezTo>
                  <a:pt x="2216249" y="2454464"/>
                  <a:pt x="2224469" y="2446202"/>
                  <a:pt x="2228121" y="2435186"/>
                </a:cubicBezTo>
                <a:cubicBezTo>
                  <a:pt x="2232686" y="2421416"/>
                  <a:pt x="2243644" y="2414531"/>
                  <a:pt x="2261907" y="2409712"/>
                </a:cubicBezTo>
                <a:cubicBezTo>
                  <a:pt x="2288387" y="2403516"/>
                  <a:pt x="2289301" y="2392500"/>
                  <a:pt x="2267386" y="2379419"/>
                </a:cubicBezTo>
                <a:cubicBezTo>
                  <a:pt x="2260081" y="2375288"/>
                  <a:pt x="2247297" y="2372534"/>
                  <a:pt x="2249124" y="2364272"/>
                </a:cubicBezTo>
                <a:cubicBezTo>
                  <a:pt x="2250950" y="2353256"/>
                  <a:pt x="2264647" y="2360141"/>
                  <a:pt x="2272865" y="2358764"/>
                </a:cubicBezTo>
                <a:cubicBezTo>
                  <a:pt x="2284736" y="2356699"/>
                  <a:pt x="2282909" y="2350502"/>
                  <a:pt x="2281997" y="2343617"/>
                </a:cubicBezTo>
                <a:cubicBezTo>
                  <a:pt x="2280170" y="2333290"/>
                  <a:pt x="2270126" y="2317455"/>
                  <a:pt x="2293867" y="2318143"/>
                </a:cubicBezTo>
                <a:cubicBezTo>
                  <a:pt x="2310305" y="2318832"/>
                  <a:pt x="2334046" y="2332602"/>
                  <a:pt x="2326741" y="2344994"/>
                </a:cubicBezTo>
                <a:cubicBezTo>
                  <a:pt x="2302085" y="2385615"/>
                  <a:pt x="2351395" y="2388369"/>
                  <a:pt x="2375137" y="2403516"/>
                </a:cubicBezTo>
                <a:cubicBezTo>
                  <a:pt x="2382442" y="2408335"/>
                  <a:pt x="2394314" y="2409712"/>
                  <a:pt x="2401619" y="2416597"/>
                </a:cubicBezTo>
                <a:cubicBezTo>
                  <a:pt x="2410751" y="2424858"/>
                  <a:pt x="2410751" y="2442071"/>
                  <a:pt x="2433579" y="2438628"/>
                </a:cubicBezTo>
                <a:cubicBezTo>
                  <a:pt x="2460973" y="2434497"/>
                  <a:pt x="2492932" y="2434497"/>
                  <a:pt x="2511195" y="2414531"/>
                </a:cubicBezTo>
                <a:cubicBezTo>
                  <a:pt x="2530372" y="2393188"/>
                  <a:pt x="2565072" y="2379419"/>
                  <a:pt x="2570551" y="2351191"/>
                </a:cubicBezTo>
                <a:cubicBezTo>
                  <a:pt x="2570551" y="2349125"/>
                  <a:pt x="2573290" y="2346371"/>
                  <a:pt x="2576029" y="2345683"/>
                </a:cubicBezTo>
                <a:cubicBezTo>
                  <a:pt x="2617120" y="2335355"/>
                  <a:pt x="2642689" y="2308505"/>
                  <a:pt x="2681041" y="2294046"/>
                </a:cubicBezTo>
                <a:cubicBezTo>
                  <a:pt x="2722132" y="2278900"/>
                  <a:pt x="2768703" y="2266507"/>
                  <a:pt x="2795185" y="2234148"/>
                </a:cubicBezTo>
                <a:cubicBezTo>
                  <a:pt x="2803403" y="2224509"/>
                  <a:pt x="2817100" y="2226574"/>
                  <a:pt x="2829884" y="2227952"/>
                </a:cubicBezTo>
                <a:cubicBezTo>
                  <a:pt x="2837189" y="2229329"/>
                  <a:pt x="2846321" y="2229329"/>
                  <a:pt x="2847234" y="2221755"/>
                </a:cubicBezTo>
                <a:cubicBezTo>
                  <a:pt x="2848147" y="2214182"/>
                  <a:pt x="2840842" y="2211428"/>
                  <a:pt x="2831711" y="2209362"/>
                </a:cubicBezTo>
                <a:cubicBezTo>
                  <a:pt x="2823492" y="2207985"/>
                  <a:pt x="2809795" y="2217624"/>
                  <a:pt x="2808882" y="2205232"/>
                </a:cubicBezTo>
                <a:cubicBezTo>
                  <a:pt x="2807968" y="2194216"/>
                  <a:pt x="2823492" y="2186642"/>
                  <a:pt x="2835363" y="2188708"/>
                </a:cubicBezTo>
                <a:cubicBezTo>
                  <a:pt x="2870976" y="2195593"/>
                  <a:pt x="2881021" y="2179069"/>
                  <a:pt x="2892891" y="2159791"/>
                </a:cubicBezTo>
                <a:cubicBezTo>
                  <a:pt x="2898371" y="2150841"/>
                  <a:pt x="2910241" y="2143956"/>
                  <a:pt x="2920286" y="2136383"/>
                </a:cubicBezTo>
                <a:cubicBezTo>
                  <a:pt x="2930331" y="2128809"/>
                  <a:pt x="2940375" y="2121236"/>
                  <a:pt x="2940375" y="2110221"/>
                </a:cubicBezTo>
                <a:cubicBezTo>
                  <a:pt x="2940375" y="2087500"/>
                  <a:pt x="2956812" y="2073042"/>
                  <a:pt x="2979641" y="2061338"/>
                </a:cubicBezTo>
                <a:cubicBezTo>
                  <a:pt x="2988772" y="2056518"/>
                  <a:pt x="2997904" y="2050322"/>
                  <a:pt x="3005210" y="2043437"/>
                </a:cubicBezTo>
                <a:cubicBezTo>
                  <a:pt x="3025298" y="2026225"/>
                  <a:pt x="3039908" y="2025536"/>
                  <a:pt x="3059997" y="2042060"/>
                </a:cubicBezTo>
                <a:cubicBezTo>
                  <a:pt x="3077347" y="2056518"/>
                  <a:pt x="3091957" y="2072354"/>
                  <a:pt x="3085566" y="2093697"/>
                </a:cubicBezTo>
                <a:cubicBezTo>
                  <a:pt x="3083739" y="2100582"/>
                  <a:pt x="3080086" y="2108155"/>
                  <a:pt x="3091044" y="2112974"/>
                </a:cubicBezTo>
                <a:cubicBezTo>
                  <a:pt x="3099263" y="2116417"/>
                  <a:pt x="3107481" y="2113663"/>
                  <a:pt x="3114786" y="2109532"/>
                </a:cubicBezTo>
                <a:cubicBezTo>
                  <a:pt x="3130311" y="2101270"/>
                  <a:pt x="3148573" y="2101959"/>
                  <a:pt x="3165010" y="2097827"/>
                </a:cubicBezTo>
                <a:cubicBezTo>
                  <a:pt x="3200622" y="2088877"/>
                  <a:pt x="3231669" y="2071665"/>
                  <a:pt x="3272762" y="2075108"/>
                </a:cubicBezTo>
                <a:cubicBezTo>
                  <a:pt x="3284631" y="2076485"/>
                  <a:pt x="3291023" y="2061338"/>
                  <a:pt x="3299242" y="2053076"/>
                </a:cubicBezTo>
                <a:cubicBezTo>
                  <a:pt x="3308373" y="2043437"/>
                  <a:pt x="3321157" y="2038618"/>
                  <a:pt x="3333941" y="2048945"/>
                </a:cubicBezTo>
                <a:cubicBezTo>
                  <a:pt x="3345812" y="2057895"/>
                  <a:pt x="3340333" y="2067534"/>
                  <a:pt x="3327549" y="2073042"/>
                </a:cubicBezTo>
                <a:cubicBezTo>
                  <a:pt x="3309287" y="2081304"/>
                  <a:pt x="3306547" y="2096451"/>
                  <a:pt x="3298328" y="2108844"/>
                </a:cubicBezTo>
                <a:cubicBezTo>
                  <a:pt x="3295589" y="2112974"/>
                  <a:pt x="3292850" y="2118482"/>
                  <a:pt x="3299242" y="2121925"/>
                </a:cubicBezTo>
                <a:cubicBezTo>
                  <a:pt x="3304721" y="2125367"/>
                  <a:pt x="3312939" y="2123990"/>
                  <a:pt x="3316592" y="2120548"/>
                </a:cubicBezTo>
                <a:cubicBezTo>
                  <a:pt x="3334854" y="2101959"/>
                  <a:pt x="3375033" y="2099893"/>
                  <a:pt x="3380512" y="2070977"/>
                </a:cubicBezTo>
                <a:cubicBezTo>
                  <a:pt x="3382339" y="2060649"/>
                  <a:pt x="3396948" y="2060649"/>
                  <a:pt x="3413386" y="2062027"/>
                </a:cubicBezTo>
                <a:cubicBezTo>
                  <a:pt x="3398775" y="2042749"/>
                  <a:pt x="3381425" y="2028291"/>
                  <a:pt x="3374121" y="2010390"/>
                </a:cubicBezTo>
                <a:cubicBezTo>
                  <a:pt x="3376859" y="2006259"/>
                  <a:pt x="3381425" y="2008324"/>
                  <a:pt x="3385079" y="2009013"/>
                </a:cubicBezTo>
                <a:cubicBezTo>
                  <a:pt x="3443519" y="2014521"/>
                  <a:pt x="3444432" y="2014521"/>
                  <a:pt x="3436215" y="2060649"/>
                </a:cubicBezTo>
                <a:cubicBezTo>
                  <a:pt x="3435300" y="2065469"/>
                  <a:pt x="3435300" y="2070288"/>
                  <a:pt x="3438954" y="2074419"/>
                </a:cubicBezTo>
                <a:cubicBezTo>
                  <a:pt x="3451737" y="2086812"/>
                  <a:pt x="3442605" y="2094385"/>
                  <a:pt x="3430736" y="2102647"/>
                </a:cubicBezTo>
                <a:cubicBezTo>
                  <a:pt x="3410645" y="2117105"/>
                  <a:pt x="3414298" y="2128121"/>
                  <a:pt x="3440781" y="2134318"/>
                </a:cubicBezTo>
                <a:cubicBezTo>
                  <a:pt x="3448085" y="2135694"/>
                  <a:pt x="3456302" y="2137071"/>
                  <a:pt x="3462696" y="2135006"/>
                </a:cubicBezTo>
                <a:cubicBezTo>
                  <a:pt x="3493742" y="2123990"/>
                  <a:pt x="3525703" y="2123990"/>
                  <a:pt x="3559488" y="2125367"/>
                </a:cubicBezTo>
                <a:cubicBezTo>
                  <a:pt x="3585970" y="2126744"/>
                  <a:pt x="3601493" y="2132941"/>
                  <a:pt x="3612451" y="2148087"/>
                </a:cubicBezTo>
                <a:cubicBezTo>
                  <a:pt x="3623409" y="2163234"/>
                  <a:pt x="3632541" y="2178380"/>
                  <a:pt x="3658108" y="2158415"/>
                </a:cubicBezTo>
                <a:cubicBezTo>
                  <a:pt x="3667240" y="2151530"/>
                  <a:pt x="3680937" y="2159103"/>
                  <a:pt x="3691895" y="2158415"/>
                </a:cubicBezTo>
                <a:cubicBezTo>
                  <a:pt x="3701941" y="2158415"/>
                  <a:pt x="3713810" y="2159103"/>
                  <a:pt x="3703765" y="2146710"/>
                </a:cubicBezTo>
                <a:cubicBezTo>
                  <a:pt x="3690068" y="2128809"/>
                  <a:pt x="3696460" y="2113663"/>
                  <a:pt x="3722029" y="2114351"/>
                </a:cubicBezTo>
                <a:cubicBezTo>
                  <a:pt x="3770425" y="2114351"/>
                  <a:pt x="3776817" y="2088189"/>
                  <a:pt x="3783210" y="2064780"/>
                </a:cubicBezTo>
                <a:cubicBezTo>
                  <a:pt x="3789601" y="2042060"/>
                  <a:pt x="3803298" y="2042060"/>
                  <a:pt x="3822475" y="2051699"/>
                </a:cubicBezTo>
                <a:cubicBezTo>
                  <a:pt x="3842565" y="2061338"/>
                  <a:pt x="3858087" y="2062715"/>
                  <a:pt x="3875437" y="2048945"/>
                </a:cubicBezTo>
                <a:cubicBezTo>
                  <a:pt x="3884569" y="2041372"/>
                  <a:pt x="3899179" y="2039306"/>
                  <a:pt x="3910137" y="2046880"/>
                </a:cubicBezTo>
                <a:cubicBezTo>
                  <a:pt x="3922007" y="2054453"/>
                  <a:pt x="3910137" y="2061338"/>
                  <a:pt x="3904659" y="2067534"/>
                </a:cubicBezTo>
                <a:cubicBezTo>
                  <a:pt x="3894613" y="2077862"/>
                  <a:pt x="3896440" y="2085435"/>
                  <a:pt x="3912876" y="2089566"/>
                </a:cubicBezTo>
                <a:cubicBezTo>
                  <a:pt x="3931140" y="2093697"/>
                  <a:pt x="3949401" y="2098516"/>
                  <a:pt x="3964925" y="2107466"/>
                </a:cubicBezTo>
                <a:cubicBezTo>
                  <a:pt x="3970404" y="2110221"/>
                  <a:pt x="3976797" y="2112974"/>
                  <a:pt x="3982275" y="2108155"/>
                </a:cubicBezTo>
                <a:cubicBezTo>
                  <a:pt x="3986842" y="2103336"/>
                  <a:pt x="3980449" y="2099205"/>
                  <a:pt x="3977709" y="2095074"/>
                </a:cubicBezTo>
                <a:cubicBezTo>
                  <a:pt x="3973144" y="2089566"/>
                  <a:pt x="3966752" y="2085435"/>
                  <a:pt x="3958533" y="2082681"/>
                </a:cubicBezTo>
                <a:cubicBezTo>
                  <a:pt x="3944836" y="2078550"/>
                  <a:pt x="3942097" y="2070977"/>
                  <a:pt x="3945751" y="2061338"/>
                </a:cubicBezTo>
                <a:cubicBezTo>
                  <a:pt x="3948489" y="2054453"/>
                  <a:pt x="3954881" y="2048257"/>
                  <a:pt x="3964925" y="2046191"/>
                </a:cubicBezTo>
                <a:cubicBezTo>
                  <a:pt x="3979536" y="2044126"/>
                  <a:pt x="3982275" y="2052388"/>
                  <a:pt x="3985015" y="2060649"/>
                </a:cubicBezTo>
                <a:cubicBezTo>
                  <a:pt x="3986842" y="2065469"/>
                  <a:pt x="3988668" y="2070288"/>
                  <a:pt x="3996886" y="2069600"/>
                </a:cubicBezTo>
                <a:cubicBezTo>
                  <a:pt x="4004192" y="2068911"/>
                  <a:pt x="4008757" y="2065469"/>
                  <a:pt x="4011496" y="2061338"/>
                </a:cubicBezTo>
                <a:cubicBezTo>
                  <a:pt x="4014235" y="2057207"/>
                  <a:pt x="4016062" y="2052388"/>
                  <a:pt x="4017888" y="2047568"/>
                </a:cubicBezTo>
                <a:cubicBezTo>
                  <a:pt x="4020627" y="2040683"/>
                  <a:pt x="4022454" y="2033110"/>
                  <a:pt x="4034325" y="2031045"/>
                </a:cubicBezTo>
                <a:cubicBezTo>
                  <a:pt x="4044370" y="2029668"/>
                  <a:pt x="4049849" y="2034487"/>
                  <a:pt x="4054413" y="2039995"/>
                </a:cubicBezTo>
                <a:cubicBezTo>
                  <a:pt x="4060806" y="2047568"/>
                  <a:pt x="4065371" y="2055830"/>
                  <a:pt x="4055328" y="2064092"/>
                </a:cubicBezTo>
                <a:cubicBezTo>
                  <a:pt x="4043456" y="2074419"/>
                  <a:pt x="4027020" y="2084058"/>
                  <a:pt x="4051676" y="2096451"/>
                </a:cubicBezTo>
                <a:cubicBezTo>
                  <a:pt x="4073590" y="2108155"/>
                  <a:pt x="4121987" y="2110221"/>
                  <a:pt x="4132944" y="2099205"/>
                </a:cubicBezTo>
                <a:cubicBezTo>
                  <a:pt x="4140249" y="2092320"/>
                  <a:pt x="4132944" y="2087500"/>
                  <a:pt x="4127466" y="2082681"/>
                </a:cubicBezTo>
                <a:cubicBezTo>
                  <a:pt x="4124726" y="2079927"/>
                  <a:pt x="4121074" y="2077862"/>
                  <a:pt x="4119247" y="2075796"/>
                </a:cubicBezTo>
                <a:cubicBezTo>
                  <a:pt x="4111942" y="2067534"/>
                  <a:pt x="4088200" y="2064092"/>
                  <a:pt x="4099159" y="2053076"/>
                </a:cubicBezTo>
                <a:cubicBezTo>
                  <a:pt x="4109202" y="2041372"/>
                  <a:pt x="4122900" y="2055142"/>
                  <a:pt x="4134771" y="2058584"/>
                </a:cubicBezTo>
                <a:cubicBezTo>
                  <a:pt x="4140249" y="2059961"/>
                  <a:pt x="4144816" y="2061338"/>
                  <a:pt x="4149381" y="2058584"/>
                </a:cubicBezTo>
                <a:cubicBezTo>
                  <a:pt x="4153947" y="2055142"/>
                  <a:pt x="4153034" y="2051011"/>
                  <a:pt x="4150296" y="2047568"/>
                </a:cubicBezTo>
                <a:cubicBezTo>
                  <a:pt x="4148469" y="2044814"/>
                  <a:pt x="4146643" y="2042060"/>
                  <a:pt x="4143902" y="2039306"/>
                </a:cubicBezTo>
                <a:cubicBezTo>
                  <a:pt x="4137510" y="2030356"/>
                  <a:pt x="4124726" y="2021406"/>
                  <a:pt x="4139337" y="2011767"/>
                </a:cubicBezTo>
                <a:cubicBezTo>
                  <a:pt x="4152121" y="2002816"/>
                  <a:pt x="4162165" y="2010390"/>
                  <a:pt x="4172210" y="2017275"/>
                </a:cubicBezTo>
                <a:cubicBezTo>
                  <a:pt x="4185907" y="2025536"/>
                  <a:pt x="4190473" y="2020029"/>
                  <a:pt x="4191386" y="2009701"/>
                </a:cubicBezTo>
                <a:cubicBezTo>
                  <a:pt x="4191386" y="2005571"/>
                  <a:pt x="4191386" y="2001439"/>
                  <a:pt x="4190473" y="1997997"/>
                </a:cubicBezTo>
                <a:cubicBezTo>
                  <a:pt x="4187733" y="1980785"/>
                  <a:pt x="4182254" y="1962884"/>
                  <a:pt x="4183167" y="1945672"/>
                </a:cubicBezTo>
                <a:cubicBezTo>
                  <a:pt x="4183167" y="1927083"/>
                  <a:pt x="4216953" y="1921575"/>
                  <a:pt x="4214214" y="1901609"/>
                </a:cubicBezTo>
                <a:cubicBezTo>
                  <a:pt x="4227910" y="1900921"/>
                  <a:pt x="4226999" y="1907805"/>
                  <a:pt x="4229737" y="1912625"/>
                </a:cubicBezTo>
                <a:cubicBezTo>
                  <a:pt x="4239782" y="1940164"/>
                  <a:pt x="4263524" y="1956000"/>
                  <a:pt x="4298223" y="1968392"/>
                </a:cubicBezTo>
                <a:cubicBezTo>
                  <a:pt x="4312834" y="1973900"/>
                  <a:pt x="4321053" y="1995932"/>
                  <a:pt x="4314661" y="2014521"/>
                </a:cubicBezTo>
                <a:lnTo>
                  <a:pt x="4317183" y="2028884"/>
                </a:lnTo>
                <a:lnTo>
                  <a:pt x="4382175" y="2002171"/>
                </a:lnTo>
                <a:cubicBezTo>
                  <a:pt x="4408062" y="1991433"/>
                  <a:pt x="4434790" y="1981737"/>
                  <a:pt x="4465077" y="1976417"/>
                </a:cubicBezTo>
                <a:cubicBezTo>
                  <a:pt x="4475641" y="1974618"/>
                  <a:pt x="4484753" y="1969554"/>
                  <a:pt x="4493375" y="1963431"/>
                </a:cubicBezTo>
                <a:lnTo>
                  <a:pt x="4505557" y="1954138"/>
                </a:lnTo>
                <a:cubicBezTo>
                  <a:pt x="4505274" y="1949021"/>
                  <a:pt x="4504992" y="1943905"/>
                  <a:pt x="4504709" y="1938788"/>
                </a:cubicBezTo>
                <a:cubicBezTo>
                  <a:pt x="4505280" y="1928633"/>
                  <a:pt x="4508248" y="1918822"/>
                  <a:pt x="4517379" y="1909871"/>
                </a:cubicBezTo>
                <a:cubicBezTo>
                  <a:pt x="4522858" y="1904363"/>
                  <a:pt x="4527424" y="1896101"/>
                  <a:pt x="4539295" y="1900232"/>
                </a:cubicBezTo>
                <a:cubicBezTo>
                  <a:pt x="4548426" y="1903675"/>
                  <a:pt x="4547512" y="1911248"/>
                  <a:pt x="4542946" y="1916756"/>
                </a:cubicBezTo>
                <a:cubicBezTo>
                  <a:pt x="4533816" y="1929148"/>
                  <a:pt x="4540208" y="1930525"/>
                  <a:pt x="4555730" y="1931902"/>
                </a:cubicBezTo>
                <a:cubicBezTo>
                  <a:pt x="4568972" y="1933624"/>
                  <a:pt x="4580386" y="1938615"/>
                  <a:pt x="4591344" y="1944296"/>
                </a:cubicBezTo>
                <a:lnTo>
                  <a:pt x="4606354" y="1951840"/>
                </a:lnTo>
                <a:lnTo>
                  <a:pt x="4648595" y="1940022"/>
                </a:lnTo>
                <a:lnTo>
                  <a:pt x="4669880" y="1938621"/>
                </a:lnTo>
                <a:lnTo>
                  <a:pt x="4685399" y="1918133"/>
                </a:lnTo>
                <a:cubicBezTo>
                  <a:pt x="4690877" y="1910560"/>
                  <a:pt x="4699096" y="1914002"/>
                  <a:pt x="4700921" y="1920887"/>
                </a:cubicBezTo>
                <a:lnTo>
                  <a:pt x="4704080" y="1936370"/>
                </a:lnTo>
                <a:lnTo>
                  <a:pt x="4713498" y="1935750"/>
                </a:lnTo>
                <a:cubicBezTo>
                  <a:pt x="4743809" y="1937448"/>
                  <a:pt x="4771781" y="1922558"/>
                  <a:pt x="4795781" y="1908998"/>
                </a:cubicBezTo>
                <a:cubicBezTo>
                  <a:pt x="4828123" y="1890751"/>
                  <a:pt x="4855882" y="1891251"/>
                  <a:pt x="4887741" y="1913593"/>
                </a:cubicBezTo>
                <a:cubicBezTo>
                  <a:pt x="4900737" y="1923141"/>
                  <a:pt x="4913157" y="1921353"/>
                  <a:pt x="4924710" y="1914486"/>
                </a:cubicBezTo>
                <a:cubicBezTo>
                  <a:pt x="4946788" y="1901252"/>
                  <a:pt x="4964025" y="1884271"/>
                  <a:pt x="4999205" y="1884813"/>
                </a:cubicBezTo>
                <a:cubicBezTo>
                  <a:pt x="5019544" y="1885271"/>
                  <a:pt x="5020181" y="1862948"/>
                  <a:pt x="5023974" y="1848255"/>
                </a:cubicBezTo>
                <a:cubicBezTo>
                  <a:pt x="5025421" y="1840822"/>
                  <a:pt x="5021136" y="1829465"/>
                  <a:pt x="5034318" y="1828527"/>
                </a:cubicBezTo>
                <a:cubicBezTo>
                  <a:pt x="5046474" y="1828090"/>
                  <a:pt x="5044366" y="1838903"/>
                  <a:pt x="5048681" y="1845355"/>
                </a:cubicBezTo>
                <a:cubicBezTo>
                  <a:pt x="5061122" y="1862510"/>
                  <a:pt x="5093222" y="1864557"/>
                  <a:pt x="5106356" y="1849581"/>
                </a:cubicBezTo>
                <a:cubicBezTo>
                  <a:pt x="5112278" y="1843020"/>
                  <a:pt x="5117303" y="1836283"/>
                  <a:pt x="5122199" y="1830223"/>
                </a:cubicBezTo>
                <a:cubicBezTo>
                  <a:pt x="5129410" y="1821809"/>
                  <a:pt x="5130859" y="1814374"/>
                  <a:pt x="5114259" y="1809035"/>
                </a:cubicBezTo>
                <a:cubicBezTo>
                  <a:pt x="5104548" y="1806442"/>
                  <a:pt x="5100235" y="1799989"/>
                  <a:pt x="5103473" y="1792904"/>
                </a:cubicBezTo>
                <a:cubicBezTo>
                  <a:pt x="5106711" y="1785820"/>
                  <a:pt x="5112370" y="1780609"/>
                  <a:pt x="5122736" y="1779824"/>
                </a:cubicBezTo>
                <a:cubicBezTo>
                  <a:pt x="5132971" y="1779714"/>
                  <a:pt x="5139338" y="1785164"/>
                  <a:pt x="5141732" y="1791943"/>
                </a:cubicBezTo>
                <a:cubicBezTo>
                  <a:pt x="5151435" y="1818385"/>
                  <a:pt x="5171010" y="1817991"/>
                  <a:pt x="5194220" y="1808487"/>
                </a:cubicBezTo>
                <a:cubicBezTo>
                  <a:pt x="5198194" y="1807156"/>
                  <a:pt x="5202035" y="1806502"/>
                  <a:pt x="5205115" y="1804998"/>
                </a:cubicBezTo>
                <a:cubicBezTo>
                  <a:pt x="5228587" y="1794141"/>
                  <a:pt x="5251138" y="1788014"/>
                  <a:pt x="5276341" y="1811163"/>
                </a:cubicBezTo>
                <a:cubicBezTo>
                  <a:pt x="5299885" y="1833289"/>
                  <a:pt x="5326014" y="1827859"/>
                  <a:pt x="5346698" y="1812250"/>
                </a:cubicBezTo>
                <a:cubicBezTo>
                  <a:pt x="5366226" y="1797818"/>
                  <a:pt x="5384172" y="1791496"/>
                  <a:pt x="5405531" y="1815299"/>
                </a:cubicBezTo>
                <a:cubicBezTo>
                  <a:pt x="5407057" y="1817000"/>
                  <a:pt x="5410373" y="1819049"/>
                  <a:pt x="5412924" y="1820247"/>
                </a:cubicBezTo>
                <a:cubicBezTo>
                  <a:pt x="5420712" y="1823167"/>
                  <a:pt x="5484917" y="1803415"/>
                  <a:pt x="5484182" y="1797660"/>
                </a:cubicBezTo>
                <a:cubicBezTo>
                  <a:pt x="5482108" y="1779720"/>
                  <a:pt x="5499346" y="1762738"/>
                  <a:pt x="5482563" y="1744035"/>
                </a:cubicBezTo>
                <a:cubicBezTo>
                  <a:pt x="5477985" y="1738934"/>
                  <a:pt x="5473540" y="1733158"/>
                  <a:pt x="5480855" y="1728972"/>
                </a:cubicBezTo>
                <a:cubicBezTo>
                  <a:pt x="5486249" y="1725114"/>
                  <a:pt x="5496485" y="1725004"/>
                  <a:pt x="5501458" y="1728078"/>
                </a:cubicBezTo>
                <a:cubicBezTo>
                  <a:pt x="5541472" y="1756218"/>
                  <a:pt x="5592963" y="1768357"/>
                  <a:pt x="5636845" y="1790939"/>
                </a:cubicBezTo>
                <a:cubicBezTo>
                  <a:pt x="5665549" y="1805651"/>
                  <a:pt x="5667707" y="1808878"/>
                  <a:pt x="5683183" y="1786642"/>
                </a:cubicBezTo>
                <a:cubicBezTo>
                  <a:pt x="5689631" y="1777377"/>
                  <a:pt x="5697869" y="1768461"/>
                  <a:pt x="5703555" y="1758346"/>
                </a:cubicBezTo>
                <a:cubicBezTo>
                  <a:pt x="5710002" y="1749081"/>
                  <a:pt x="5715397" y="1745223"/>
                  <a:pt x="5732394" y="1748536"/>
                </a:cubicBezTo>
                <a:cubicBezTo>
                  <a:pt x="5755653" y="1753069"/>
                  <a:pt x="5769550" y="1738942"/>
                  <a:pt x="5784445" y="1729219"/>
                </a:cubicBezTo>
                <a:cubicBezTo>
                  <a:pt x="5797286" y="1720498"/>
                  <a:pt x="5809996" y="1712454"/>
                  <a:pt x="5826653" y="1707985"/>
                </a:cubicBezTo>
                <a:cubicBezTo>
                  <a:pt x="5863045" y="1697541"/>
                  <a:pt x="5868445" y="1669835"/>
                  <a:pt x="5877582" y="1637245"/>
                </a:cubicBezTo>
                <a:cubicBezTo>
                  <a:pt x="5885392" y="1659109"/>
                  <a:pt x="5888625" y="1675872"/>
                  <a:pt x="5903778" y="1688646"/>
                </a:cubicBezTo>
                <a:cubicBezTo>
                  <a:pt x="5911038" y="1694269"/>
                  <a:pt x="5916088" y="1706477"/>
                  <a:pt x="5923854" y="1690453"/>
                </a:cubicBezTo>
                <a:cubicBezTo>
                  <a:pt x="5928118" y="1682867"/>
                  <a:pt x="5939116" y="1683609"/>
                  <a:pt x="5948194" y="1684676"/>
                </a:cubicBezTo>
                <a:cubicBezTo>
                  <a:pt x="5998053" y="1690886"/>
                  <a:pt x="6041130" y="1674732"/>
                  <a:pt x="6087598" y="1669759"/>
                </a:cubicBezTo>
                <a:cubicBezTo>
                  <a:pt x="6111859" y="1666771"/>
                  <a:pt x="6135139" y="1667626"/>
                  <a:pt x="6157329" y="1671687"/>
                </a:cubicBezTo>
                <a:lnTo>
                  <a:pt x="6215377" y="1691135"/>
                </a:lnTo>
                <a:lnTo>
                  <a:pt x="6243074" y="1678542"/>
                </a:lnTo>
                <a:cubicBezTo>
                  <a:pt x="6246639" y="1675970"/>
                  <a:pt x="6251642" y="1671657"/>
                  <a:pt x="6254273" y="1672399"/>
                </a:cubicBezTo>
                <a:cubicBezTo>
                  <a:pt x="6312733" y="1686719"/>
                  <a:pt x="6329105" y="1631963"/>
                  <a:pt x="6381908" y="1636107"/>
                </a:cubicBezTo>
                <a:cubicBezTo>
                  <a:pt x="6393873" y="1637331"/>
                  <a:pt x="6397923" y="1626313"/>
                  <a:pt x="6401227" y="1617945"/>
                </a:cubicBezTo>
                <a:cubicBezTo>
                  <a:pt x="6406584" y="1602287"/>
                  <a:pt x="6423868" y="1601433"/>
                  <a:pt x="6440910" y="1604803"/>
                </a:cubicBezTo>
                <a:cubicBezTo>
                  <a:pt x="6461648" y="1608499"/>
                  <a:pt x="6454218" y="1621427"/>
                  <a:pt x="6454423" y="1630783"/>
                </a:cubicBezTo>
                <a:lnTo>
                  <a:pt x="6458986" y="1639250"/>
                </a:lnTo>
                <a:lnTo>
                  <a:pt x="6463450" y="1627974"/>
                </a:lnTo>
                <a:cubicBezTo>
                  <a:pt x="6475320" y="1609946"/>
                  <a:pt x="6503924" y="1596582"/>
                  <a:pt x="6490642" y="1569443"/>
                </a:cubicBezTo>
                <a:cubicBezTo>
                  <a:pt x="6488617" y="1565541"/>
                  <a:pt x="6491328" y="1561159"/>
                  <a:pt x="6497853" y="1561028"/>
                </a:cubicBezTo>
                <a:cubicBezTo>
                  <a:pt x="6504248" y="1561573"/>
                  <a:pt x="6506272" y="1565474"/>
                  <a:pt x="6508298" y="1569377"/>
                </a:cubicBezTo>
                <a:cubicBezTo>
                  <a:pt x="6516267" y="1585660"/>
                  <a:pt x="6524236" y="1601943"/>
                  <a:pt x="6533100" y="1618401"/>
                </a:cubicBezTo>
                <a:lnTo>
                  <a:pt x="6538566" y="1626319"/>
                </a:lnTo>
                <a:lnTo>
                  <a:pt x="6541030" y="1625851"/>
                </a:lnTo>
                <a:cubicBezTo>
                  <a:pt x="6569085" y="1623740"/>
                  <a:pt x="6593183" y="1615507"/>
                  <a:pt x="6615954" y="1601894"/>
                </a:cubicBezTo>
                <a:lnTo>
                  <a:pt x="6654232" y="1586730"/>
                </a:lnTo>
                <a:lnTo>
                  <a:pt x="6658445" y="1569617"/>
                </a:lnTo>
                <a:cubicBezTo>
                  <a:pt x="6672580" y="1555450"/>
                  <a:pt x="6694382" y="1546021"/>
                  <a:pt x="6716694" y="1548265"/>
                </a:cubicBezTo>
                <a:lnTo>
                  <a:pt x="6731667" y="1556767"/>
                </a:lnTo>
                <a:lnTo>
                  <a:pt x="6802747" y="1534163"/>
                </a:lnTo>
                <a:cubicBezTo>
                  <a:pt x="6829427" y="1525584"/>
                  <a:pt x="6856861" y="1518112"/>
                  <a:pt x="6887481" y="1515293"/>
                </a:cubicBezTo>
                <a:cubicBezTo>
                  <a:pt x="6908834" y="1513439"/>
                  <a:pt x="6925465" y="1498096"/>
                  <a:pt x="6943608" y="1487470"/>
                </a:cubicBezTo>
                <a:cubicBezTo>
                  <a:pt x="6958373" y="1478754"/>
                  <a:pt x="6969329" y="1476834"/>
                  <a:pt x="6979446" y="1494704"/>
                </a:cubicBezTo>
                <a:cubicBezTo>
                  <a:pt x="6987174" y="1507609"/>
                  <a:pt x="6997887" y="1509913"/>
                  <a:pt x="7013286" y="1505667"/>
                </a:cubicBezTo>
                <a:cubicBezTo>
                  <a:pt x="7053099" y="1495422"/>
                  <a:pt x="7091979" y="1488492"/>
                  <a:pt x="7138400" y="1495130"/>
                </a:cubicBezTo>
                <a:cubicBezTo>
                  <a:pt x="7168470" y="1499309"/>
                  <a:pt x="7197569" y="1486762"/>
                  <a:pt x="7222600" y="1475215"/>
                </a:cubicBezTo>
                <a:cubicBezTo>
                  <a:pt x="7256329" y="1459681"/>
                  <a:pt x="7283953" y="1462456"/>
                  <a:pt x="7313873" y="1487335"/>
                </a:cubicBezTo>
                <a:cubicBezTo>
                  <a:pt x="7326043" y="1497915"/>
                  <a:pt x="7338568" y="1497152"/>
                  <a:pt x="7350644" y="1491255"/>
                </a:cubicBezTo>
                <a:cubicBezTo>
                  <a:pt x="7373733" y="1479876"/>
                  <a:pt x="7392305" y="1464365"/>
                  <a:pt x="7427322" y="1467790"/>
                </a:cubicBezTo>
                <a:cubicBezTo>
                  <a:pt x="7447555" y="1469914"/>
                  <a:pt x="7450020" y="1447719"/>
                  <a:pt x="7455004" y="1433386"/>
                </a:cubicBezTo>
                <a:cubicBezTo>
                  <a:pt x="7457057" y="1426097"/>
                  <a:pt x="7453716" y="1414427"/>
                  <a:pt x="7466931" y="1414572"/>
                </a:cubicBezTo>
                <a:cubicBezTo>
                  <a:pt x="7479082" y="1415134"/>
                  <a:pt x="7476095" y="1425737"/>
                  <a:pt x="7479866" y="1432522"/>
                </a:cubicBezTo>
                <a:cubicBezTo>
                  <a:pt x="7490859" y="1450639"/>
                  <a:pt x="7522683" y="1455311"/>
                  <a:pt x="7537001" y="1441462"/>
                </a:cubicBezTo>
                <a:cubicBezTo>
                  <a:pt x="7543441" y="1435408"/>
                  <a:pt x="7549002" y="1429106"/>
                  <a:pt x="7554378" y="1423467"/>
                </a:cubicBezTo>
                <a:cubicBezTo>
                  <a:pt x="7562254" y="1415673"/>
                  <a:pt x="7564308" y="1408383"/>
                  <a:pt x="7548201" y="1401701"/>
                </a:cubicBezTo>
                <a:cubicBezTo>
                  <a:pt x="7538736" y="1398320"/>
                  <a:pt x="7534967" y="1391535"/>
                  <a:pt x="7538775" y="1384739"/>
                </a:cubicBezTo>
                <a:cubicBezTo>
                  <a:pt x="7542583" y="1377944"/>
                  <a:pt x="7548649" y="1373215"/>
                  <a:pt x="7559045" y="1373282"/>
                </a:cubicBezTo>
                <a:cubicBezTo>
                  <a:pt x="7569255" y="1374013"/>
                  <a:pt x="7575153" y="1379966"/>
                  <a:pt x="7576983" y="1386918"/>
                </a:cubicBezTo>
                <a:cubicBezTo>
                  <a:pt x="7584486" y="1414066"/>
                  <a:pt x="7604028" y="1415279"/>
                  <a:pt x="7627939" y="1407709"/>
                </a:cubicBezTo>
                <a:cubicBezTo>
                  <a:pt x="7632008" y="1406709"/>
                  <a:pt x="7635890" y="1406372"/>
                  <a:pt x="7639081" y="1405126"/>
                </a:cubicBezTo>
                <a:lnTo>
                  <a:pt x="7668069" y="1399619"/>
                </a:lnTo>
                <a:lnTo>
                  <a:pt x="7671219" y="1373318"/>
                </a:lnTo>
                <a:cubicBezTo>
                  <a:pt x="7679652" y="1361021"/>
                  <a:pt x="7695086" y="1352104"/>
                  <a:pt x="7718781" y="1347253"/>
                </a:cubicBezTo>
                <a:cubicBezTo>
                  <a:pt x="7736946" y="1301692"/>
                  <a:pt x="7779068" y="1319020"/>
                  <a:pt x="7819427" y="1331095"/>
                </a:cubicBezTo>
                <a:cubicBezTo>
                  <a:pt x="7827347" y="1333340"/>
                  <a:pt x="7836424" y="1334407"/>
                  <a:pt x="7844476" y="1335977"/>
                </a:cubicBezTo>
                <a:lnTo>
                  <a:pt x="7827713" y="1421988"/>
                </a:lnTo>
                <a:lnTo>
                  <a:pt x="7837980" y="1431824"/>
                </a:lnTo>
                <a:cubicBezTo>
                  <a:pt x="7839361" y="1433644"/>
                  <a:pt x="7842497" y="1435958"/>
                  <a:pt x="7844941" y="1437361"/>
                </a:cubicBezTo>
                <a:cubicBezTo>
                  <a:pt x="7852464" y="1440911"/>
                  <a:pt x="7918072" y="1426489"/>
                  <a:pt x="7917812" y="1420693"/>
                </a:cubicBezTo>
                <a:cubicBezTo>
                  <a:pt x="7917215" y="1402643"/>
                  <a:pt x="7935788" y="1387131"/>
                  <a:pt x="7920593" y="1367115"/>
                </a:cubicBezTo>
                <a:cubicBezTo>
                  <a:pt x="7916450" y="1361656"/>
                  <a:pt x="7912494" y="1355535"/>
                  <a:pt x="7920127" y="1351963"/>
                </a:cubicBezTo>
                <a:cubicBezTo>
                  <a:pt x="7925820" y="1348560"/>
                  <a:pt x="7936031" y="1349290"/>
                  <a:pt x="7940735" y="1352761"/>
                </a:cubicBezTo>
                <a:cubicBezTo>
                  <a:pt x="7978307" y="1384087"/>
                  <a:pt x="8028629" y="1400407"/>
                  <a:pt x="8070512" y="1426511"/>
                </a:cubicBezTo>
                <a:cubicBezTo>
                  <a:pt x="8097913" y="1443527"/>
                  <a:pt x="8099799" y="1446920"/>
                  <a:pt x="8117046" y="1426028"/>
                </a:cubicBezTo>
                <a:cubicBezTo>
                  <a:pt x="8124232" y="1417323"/>
                  <a:pt x="8133173" y="1409112"/>
                  <a:pt x="8139669" y="1399497"/>
                </a:cubicBezTo>
                <a:cubicBezTo>
                  <a:pt x="8146855" y="1390792"/>
                  <a:pt x="8152548" y="1387389"/>
                  <a:pt x="8169216" y="1392084"/>
                </a:cubicBezTo>
                <a:cubicBezTo>
                  <a:pt x="8192024" y="1398509"/>
                  <a:pt x="8207033" y="1385570"/>
                  <a:pt x="8222675" y="1377100"/>
                </a:cubicBezTo>
                <a:cubicBezTo>
                  <a:pt x="8236188" y="1369462"/>
                  <a:pt x="8249514" y="1362487"/>
                  <a:pt x="8266482" y="1359399"/>
                </a:cubicBezTo>
                <a:cubicBezTo>
                  <a:pt x="8303608" y="1351973"/>
                  <a:pt x="8311261" y="1324803"/>
                  <a:pt x="8323039" y="1293072"/>
                </a:cubicBezTo>
                <a:cubicBezTo>
                  <a:pt x="8329030" y="1315503"/>
                  <a:pt x="8330878" y="1332474"/>
                  <a:pt x="8344933" y="1346447"/>
                </a:cubicBezTo>
                <a:cubicBezTo>
                  <a:pt x="8351708" y="1352648"/>
                  <a:pt x="8355740" y="1365228"/>
                  <a:pt x="8364793" y="1349895"/>
                </a:cubicBezTo>
                <a:cubicBezTo>
                  <a:pt x="8369665" y="1342684"/>
                  <a:pt x="8380565" y="1344325"/>
                  <a:pt x="8389525" y="1346133"/>
                </a:cubicBezTo>
                <a:cubicBezTo>
                  <a:pt x="8438708" y="1356410"/>
                  <a:pt x="8482964" y="1343842"/>
                  <a:pt x="8529683" y="1342695"/>
                </a:cubicBezTo>
                <a:cubicBezTo>
                  <a:pt x="8578531" y="1340718"/>
                  <a:pt x="8622208" y="1353737"/>
                  <a:pt x="8660266" y="1376616"/>
                </a:cubicBezTo>
                <a:cubicBezTo>
                  <a:pt x="8681394" y="1389005"/>
                  <a:pt x="8696496" y="1392544"/>
                  <a:pt x="8708815" y="1382424"/>
                </a:cubicBezTo>
                <a:cubicBezTo>
                  <a:pt x="8747713" y="1351894"/>
                  <a:pt x="8800742" y="1375414"/>
                  <a:pt x="8846583" y="1374021"/>
                </a:cubicBezTo>
                <a:lnTo>
                  <a:pt x="8864078" y="1379506"/>
                </a:lnTo>
                <a:lnTo>
                  <a:pt x="8881824" y="1365966"/>
                </a:lnTo>
                <a:lnTo>
                  <a:pt x="8902119" y="1352599"/>
                </a:lnTo>
                <a:lnTo>
                  <a:pt x="8899162" y="1349133"/>
                </a:lnTo>
                <a:cubicBezTo>
                  <a:pt x="8898917" y="1343700"/>
                  <a:pt x="8902571" y="1338292"/>
                  <a:pt x="8907695" y="1331867"/>
                </a:cubicBezTo>
                <a:cubicBezTo>
                  <a:pt x="8921004" y="1314872"/>
                  <a:pt x="8950607" y="1303898"/>
                  <a:pt x="8939595" y="1275762"/>
                </a:cubicBezTo>
                <a:cubicBezTo>
                  <a:pt x="8937896" y="1271708"/>
                  <a:pt x="8940958" y="1267562"/>
                  <a:pt x="8947471" y="1267966"/>
                </a:cubicBezTo>
                <a:cubicBezTo>
                  <a:pt x="8953800" y="1269034"/>
                  <a:pt x="8955497" y="1273088"/>
                  <a:pt x="8957196" y="1277144"/>
                </a:cubicBezTo>
                <a:lnTo>
                  <a:pt x="8970473" y="1309788"/>
                </a:lnTo>
                <a:lnTo>
                  <a:pt x="9028561" y="1278529"/>
                </a:lnTo>
                <a:cubicBezTo>
                  <a:pt x="9048611" y="1270955"/>
                  <a:pt x="9060460" y="1251678"/>
                  <a:pt x="9075042" y="1236531"/>
                </a:cubicBezTo>
                <a:cubicBezTo>
                  <a:pt x="9086891" y="1224138"/>
                  <a:pt x="9096916" y="1219319"/>
                  <a:pt x="9111499" y="1233777"/>
                </a:cubicBezTo>
                <a:cubicBezTo>
                  <a:pt x="9122436" y="1244104"/>
                  <a:pt x="9133373" y="1243416"/>
                  <a:pt x="9147044" y="1235154"/>
                </a:cubicBezTo>
                <a:cubicBezTo>
                  <a:pt x="9182588" y="1214499"/>
                  <a:pt x="9218133" y="1197287"/>
                  <a:pt x="9264615" y="1191091"/>
                </a:cubicBezTo>
                <a:cubicBezTo>
                  <a:pt x="9294691" y="1186960"/>
                  <a:pt x="9319299" y="1166994"/>
                  <a:pt x="9340261" y="1149093"/>
                </a:cubicBezTo>
                <a:cubicBezTo>
                  <a:pt x="9368515" y="1124996"/>
                  <a:pt x="9395857" y="1120177"/>
                  <a:pt x="9431402" y="1136012"/>
                </a:cubicBezTo>
                <a:cubicBezTo>
                  <a:pt x="9445984" y="1142897"/>
                  <a:pt x="9457833" y="1138766"/>
                  <a:pt x="9467858" y="1129816"/>
                </a:cubicBezTo>
                <a:cubicBezTo>
                  <a:pt x="9486997" y="1112603"/>
                  <a:pt x="9500668" y="1092638"/>
                  <a:pt x="9535302" y="1086441"/>
                </a:cubicBezTo>
                <a:cubicBezTo>
                  <a:pt x="9555353" y="1082999"/>
                  <a:pt x="9551708" y="1060967"/>
                  <a:pt x="9552619" y="1045820"/>
                </a:cubicBezTo>
                <a:cubicBezTo>
                  <a:pt x="9552619" y="1038247"/>
                  <a:pt x="9546239" y="1027920"/>
                  <a:pt x="9558999" y="1024477"/>
                </a:cubicBezTo>
                <a:cubicBezTo>
                  <a:pt x="9570847" y="1021723"/>
                  <a:pt x="9570847" y="1032739"/>
                  <a:pt x="9576316" y="1038247"/>
                </a:cubicBezTo>
                <a:cubicBezTo>
                  <a:pt x="9591809" y="1052705"/>
                  <a:pt x="9623708" y="1048574"/>
                  <a:pt x="9633735" y="1031362"/>
                </a:cubicBezTo>
                <a:cubicBezTo>
                  <a:pt x="9638292" y="1023789"/>
                  <a:pt x="9641936" y="1016215"/>
                  <a:pt x="9645582" y="1009330"/>
                </a:cubicBezTo>
                <a:cubicBezTo>
                  <a:pt x="9651050" y="999692"/>
                  <a:pt x="9651050" y="992118"/>
                  <a:pt x="9633735" y="990053"/>
                </a:cubicBezTo>
                <a:cubicBezTo>
                  <a:pt x="9623708" y="989365"/>
                  <a:pt x="9618240" y="983856"/>
                  <a:pt x="9620063" y="976283"/>
                </a:cubicBezTo>
                <a:cubicBezTo>
                  <a:pt x="9621886" y="968710"/>
                  <a:pt x="9626443" y="962513"/>
                  <a:pt x="9636468" y="959759"/>
                </a:cubicBezTo>
                <a:cubicBezTo>
                  <a:pt x="9646493" y="957694"/>
                  <a:pt x="9653785" y="961825"/>
                  <a:pt x="9657431" y="968021"/>
                </a:cubicBezTo>
                <a:cubicBezTo>
                  <a:pt x="9672013" y="992118"/>
                  <a:pt x="9691152" y="987987"/>
                  <a:pt x="9712115" y="974218"/>
                </a:cubicBezTo>
                <a:cubicBezTo>
                  <a:pt x="9715761" y="972152"/>
                  <a:pt x="9719406" y="970775"/>
                  <a:pt x="9722140" y="968710"/>
                </a:cubicBezTo>
                <a:cubicBezTo>
                  <a:pt x="9743103" y="953563"/>
                  <a:pt x="9764065" y="943236"/>
                  <a:pt x="9793231" y="961136"/>
                </a:cubicBezTo>
                <a:cubicBezTo>
                  <a:pt x="9820573" y="978349"/>
                  <a:pt x="9845180" y="968021"/>
                  <a:pt x="9862497" y="948744"/>
                </a:cubicBezTo>
                <a:cubicBezTo>
                  <a:pt x="9878902" y="930843"/>
                  <a:pt x="9895308" y="921204"/>
                  <a:pt x="9920827" y="940482"/>
                </a:cubicBezTo>
                <a:cubicBezTo>
                  <a:pt x="9922650" y="941859"/>
                  <a:pt x="9926296" y="943236"/>
                  <a:pt x="9929029" y="943924"/>
                </a:cubicBezTo>
                <a:cubicBezTo>
                  <a:pt x="9937232" y="945301"/>
                  <a:pt x="9996473" y="913631"/>
                  <a:pt x="9994651" y="908123"/>
                </a:cubicBezTo>
                <a:cubicBezTo>
                  <a:pt x="9989183" y="890911"/>
                  <a:pt x="10002854" y="870945"/>
                  <a:pt x="9982802" y="855798"/>
                </a:cubicBezTo>
                <a:cubicBezTo>
                  <a:pt x="9977334" y="851667"/>
                  <a:pt x="9971866" y="846848"/>
                  <a:pt x="9978245" y="841340"/>
                </a:cubicBezTo>
                <a:cubicBezTo>
                  <a:pt x="9982802" y="836521"/>
                  <a:pt x="9992828" y="834455"/>
                  <a:pt x="9998297" y="836521"/>
                </a:cubicBezTo>
                <a:cubicBezTo>
                  <a:pt x="10042955" y="856487"/>
                  <a:pt x="10095817" y="858552"/>
                  <a:pt x="10143209" y="872322"/>
                </a:cubicBezTo>
                <a:cubicBezTo>
                  <a:pt x="10174197" y="881272"/>
                  <a:pt x="10176932" y="884026"/>
                  <a:pt x="10187869" y="859241"/>
                </a:cubicBezTo>
                <a:cubicBezTo>
                  <a:pt x="10192426" y="848913"/>
                  <a:pt x="10198806" y="838586"/>
                  <a:pt x="10202451" y="827570"/>
                </a:cubicBezTo>
                <a:cubicBezTo>
                  <a:pt x="10207008" y="817243"/>
                  <a:pt x="10211565" y="812424"/>
                  <a:pt x="10228882" y="812424"/>
                </a:cubicBezTo>
                <a:cubicBezTo>
                  <a:pt x="10252578" y="812424"/>
                  <a:pt x="10263516" y="795900"/>
                  <a:pt x="10276276" y="783507"/>
                </a:cubicBezTo>
                <a:cubicBezTo>
                  <a:pt x="10287212" y="772491"/>
                  <a:pt x="10298148" y="762164"/>
                  <a:pt x="10313643" y="754591"/>
                </a:cubicBezTo>
                <a:cubicBezTo>
                  <a:pt x="10347365" y="737378"/>
                  <a:pt x="10347365" y="709151"/>
                  <a:pt x="10350099" y="675415"/>
                </a:cubicBezTo>
                <a:cubicBezTo>
                  <a:pt x="10361947" y="695381"/>
                  <a:pt x="10368327" y="711216"/>
                  <a:pt x="10385644" y="720855"/>
                </a:cubicBezTo>
                <a:cubicBezTo>
                  <a:pt x="10393846" y="724986"/>
                  <a:pt x="10401138" y="736002"/>
                  <a:pt x="10405695" y="718789"/>
                </a:cubicBezTo>
                <a:cubicBezTo>
                  <a:pt x="10408429" y="710527"/>
                  <a:pt x="10419366" y="709151"/>
                  <a:pt x="10428480" y="708462"/>
                </a:cubicBezTo>
                <a:cubicBezTo>
                  <a:pt x="10478607" y="705020"/>
                  <a:pt x="10517798" y="680923"/>
                  <a:pt x="10562456" y="667153"/>
                </a:cubicBezTo>
                <a:cubicBezTo>
                  <a:pt x="10608939" y="652006"/>
                  <a:pt x="10654509" y="652695"/>
                  <a:pt x="10697345" y="664399"/>
                </a:cubicBezTo>
                <a:cubicBezTo>
                  <a:pt x="10721041" y="670595"/>
                  <a:pt x="10736536" y="669907"/>
                  <a:pt x="10745650" y="656826"/>
                </a:cubicBezTo>
                <a:cubicBezTo>
                  <a:pt x="10774814" y="616893"/>
                  <a:pt x="10832233" y="625155"/>
                  <a:pt x="10875980" y="611385"/>
                </a:cubicBezTo>
                <a:cubicBezTo>
                  <a:pt x="10895119" y="605878"/>
                  <a:pt x="10917904" y="612763"/>
                  <a:pt x="10927931" y="630663"/>
                </a:cubicBezTo>
                <a:cubicBezTo>
                  <a:pt x="10931576" y="636860"/>
                  <a:pt x="10935221" y="643056"/>
                  <a:pt x="10946159" y="641679"/>
                </a:cubicBezTo>
                <a:cubicBezTo>
                  <a:pt x="10957095" y="639613"/>
                  <a:pt x="10961652" y="632729"/>
                  <a:pt x="10962564" y="625844"/>
                </a:cubicBezTo>
                <a:cubicBezTo>
                  <a:pt x="10966209" y="608632"/>
                  <a:pt x="10962564" y="592796"/>
                  <a:pt x="10938867" y="585911"/>
                </a:cubicBezTo>
                <a:cubicBezTo>
                  <a:pt x="10915171" y="579027"/>
                  <a:pt x="10916993" y="569388"/>
                  <a:pt x="10923374" y="554241"/>
                </a:cubicBezTo>
                <a:cubicBezTo>
                  <a:pt x="10931576" y="534275"/>
                  <a:pt x="10957095" y="515686"/>
                  <a:pt x="10938867" y="491589"/>
                </a:cubicBezTo>
                <a:cubicBezTo>
                  <a:pt x="10936133" y="488147"/>
                  <a:pt x="10937956" y="483327"/>
                  <a:pt x="10944335" y="481950"/>
                </a:cubicBezTo>
                <a:cubicBezTo>
                  <a:pt x="10950716" y="481262"/>
                  <a:pt x="10953449" y="484704"/>
                  <a:pt x="10956184" y="488147"/>
                </a:cubicBezTo>
                <a:cubicBezTo>
                  <a:pt x="10967121" y="502605"/>
                  <a:pt x="10978058" y="517063"/>
                  <a:pt x="10989906" y="531521"/>
                </a:cubicBezTo>
                <a:cubicBezTo>
                  <a:pt x="10994463" y="537029"/>
                  <a:pt x="10999020" y="542537"/>
                  <a:pt x="11005400" y="546668"/>
                </a:cubicBezTo>
                <a:cubicBezTo>
                  <a:pt x="11022716" y="556307"/>
                  <a:pt x="11060085" y="552864"/>
                  <a:pt x="11046414" y="583158"/>
                </a:cubicBezTo>
                <a:cubicBezTo>
                  <a:pt x="11078313" y="590731"/>
                  <a:pt x="11098363" y="569388"/>
                  <a:pt x="11124794" y="564569"/>
                </a:cubicBezTo>
                <a:cubicBezTo>
                  <a:pt x="11142111" y="561814"/>
                  <a:pt x="11132997" y="551487"/>
                  <a:pt x="11126617" y="543914"/>
                </a:cubicBezTo>
                <a:cubicBezTo>
                  <a:pt x="11117503" y="532898"/>
                  <a:pt x="11109300" y="521882"/>
                  <a:pt x="11101098" y="510866"/>
                </a:cubicBezTo>
                <a:cubicBezTo>
                  <a:pt x="11078313" y="481262"/>
                  <a:pt x="11112034" y="431691"/>
                  <a:pt x="11156693" y="427560"/>
                </a:cubicBezTo>
                <a:cubicBezTo>
                  <a:pt x="11163984" y="426871"/>
                  <a:pt x="11169453" y="428248"/>
                  <a:pt x="11173098" y="433068"/>
                </a:cubicBezTo>
                <a:cubicBezTo>
                  <a:pt x="11177655" y="438575"/>
                  <a:pt x="11176744" y="444772"/>
                  <a:pt x="11169453" y="447526"/>
                </a:cubicBezTo>
                <a:cubicBezTo>
                  <a:pt x="11132997" y="462672"/>
                  <a:pt x="11161250" y="479885"/>
                  <a:pt x="11165807" y="496408"/>
                </a:cubicBezTo>
                <a:cubicBezTo>
                  <a:pt x="11166719" y="500539"/>
                  <a:pt x="11171276" y="503293"/>
                  <a:pt x="11177655" y="501228"/>
                </a:cubicBezTo>
                <a:cubicBezTo>
                  <a:pt x="11214111" y="487458"/>
                  <a:pt x="11242366" y="501916"/>
                  <a:pt x="11268796" y="517751"/>
                </a:cubicBezTo>
                <a:cubicBezTo>
                  <a:pt x="11303429" y="538406"/>
                  <a:pt x="11303429" y="538406"/>
                  <a:pt x="11327126" y="510866"/>
                </a:cubicBezTo>
                <a:cubicBezTo>
                  <a:pt x="11335329" y="500539"/>
                  <a:pt x="11359025" y="492277"/>
                  <a:pt x="11345354" y="479196"/>
                </a:cubicBezTo>
                <a:cubicBezTo>
                  <a:pt x="11330772" y="464738"/>
                  <a:pt x="11313455" y="479196"/>
                  <a:pt x="11297050" y="484016"/>
                </a:cubicBezTo>
                <a:cubicBezTo>
                  <a:pt x="11286113" y="487458"/>
                  <a:pt x="11272441" y="492277"/>
                  <a:pt x="11266973" y="481262"/>
                </a:cubicBezTo>
                <a:cubicBezTo>
                  <a:pt x="11261505" y="471623"/>
                  <a:pt x="11275176" y="467492"/>
                  <a:pt x="11284290" y="464049"/>
                </a:cubicBezTo>
                <a:cubicBezTo>
                  <a:pt x="11327126" y="448214"/>
                  <a:pt x="11369963" y="442706"/>
                  <a:pt x="11412798" y="466115"/>
                </a:cubicBezTo>
                <a:cubicBezTo>
                  <a:pt x="11441052" y="481262"/>
                  <a:pt x="11464748" y="476442"/>
                  <a:pt x="11482976" y="454411"/>
                </a:cubicBezTo>
                <a:cubicBezTo>
                  <a:pt x="11490268" y="445460"/>
                  <a:pt x="11499382" y="439264"/>
                  <a:pt x="11513053" y="439264"/>
                </a:cubicBezTo>
                <a:cubicBezTo>
                  <a:pt x="11523989" y="439264"/>
                  <a:pt x="11531281" y="442018"/>
                  <a:pt x="11529459" y="452345"/>
                </a:cubicBezTo>
                <a:cubicBezTo>
                  <a:pt x="11523989" y="477131"/>
                  <a:pt x="11557712" y="504670"/>
                  <a:pt x="11588700" y="501916"/>
                </a:cubicBezTo>
                <a:cubicBezTo>
                  <a:pt x="11597814" y="501228"/>
                  <a:pt x="11647941" y="461984"/>
                  <a:pt x="11647029" y="454411"/>
                </a:cubicBezTo>
                <a:cubicBezTo>
                  <a:pt x="11645207" y="437887"/>
                  <a:pt x="11656143" y="439264"/>
                  <a:pt x="11669814" y="444083"/>
                </a:cubicBezTo>
                <a:cubicBezTo>
                  <a:pt x="11687131" y="450280"/>
                  <a:pt x="11704448" y="449591"/>
                  <a:pt x="11722676" y="446149"/>
                </a:cubicBezTo>
                <a:cubicBezTo>
                  <a:pt x="11749107" y="440641"/>
                  <a:pt x="11777360" y="442706"/>
                  <a:pt x="11801057" y="449591"/>
                </a:cubicBezTo>
                <a:cubicBezTo>
                  <a:pt x="11824753" y="456476"/>
                  <a:pt x="11849362" y="451657"/>
                  <a:pt x="11872147" y="459230"/>
                </a:cubicBezTo>
                <a:cubicBezTo>
                  <a:pt x="11880350" y="461984"/>
                  <a:pt x="11888552" y="458541"/>
                  <a:pt x="11886729" y="451657"/>
                </a:cubicBezTo>
                <a:cubicBezTo>
                  <a:pt x="11884907" y="442018"/>
                  <a:pt x="11887640" y="429625"/>
                  <a:pt x="11870323" y="425494"/>
                </a:cubicBezTo>
                <a:cubicBezTo>
                  <a:pt x="11859387" y="422740"/>
                  <a:pt x="11834779" y="425494"/>
                  <a:pt x="11842981" y="413790"/>
                </a:cubicBezTo>
                <a:cubicBezTo>
                  <a:pt x="11853919" y="397955"/>
                  <a:pt x="11845716" y="375235"/>
                  <a:pt x="11872147" y="366284"/>
                </a:cubicBezTo>
                <a:cubicBezTo>
                  <a:pt x="11879437" y="363530"/>
                  <a:pt x="11886729" y="364908"/>
                  <a:pt x="11893109" y="369038"/>
                </a:cubicBezTo>
                <a:cubicBezTo>
                  <a:pt x="11916806" y="383497"/>
                  <a:pt x="11932299" y="372481"/>
                  <a:pt x="11945059" y="358023"/>
                </a:cubicBezTo>
                <a:cubicBezTo>
                  <a:pt x="11954173" y="347007"/>
                  <a:pt x="11955996" y="335303"/>
                  <a:pt x="11931388" y="335991"/>
                </a:cubicBezTo>
                <a:cubicBezTo>
                  <a:pt x="11907692" y="336680"/>
                  <a:pt x="11913160" y="330483"/>
                  <a:pt x="11921363" y="319467"/>
                </a:cubicBezTo>
                <a:cubicBezTo>
                  <a:pt x="11941414" y="294682"/>
                  <a:pt x="11969667" y="271273"/>
                  <a:pt x="11948705" y="238226"/>
                </a:cubicBezTo>
                <a:cubicBezTo>
                  <a:pt x="11945971" y="234783"/>
                  <a:pt x="11946882" y="229964"/>
                  <a:pt x="11951439" y="227210"/>
                </a:cubicBezTo>
                <a:cubicBezTo>
                  <a:pt x="11958730" y="223768"/>
                  <a:pt x="11962376" y="227899"/>
                  <a:pt x="11967845" y="230653"/>
                </a:cubicBezTo>
                <a:cubicBezTo>
                  <a:pt x="11993363" y="246488"/>
                  <a:pt x="12002477" y="267831"/>
                  <a:pt x="12009769" y="290551"/>
                </a:cubicBezTo>
                <a:cubicBezTo>
                  <a:pt x="12012504" y="300190"/>
                  <a:pt x="12012504" y="313271"/>
                  <a:pt x="12030732" y="314648"/>
                </a:cubicBezTo>
                <a:cubicBezTo>
                  <a:pt x="12049871" y="315336"/>
                  <a:pt x="12065364" y="308452"/>
                  <a:pt x="12078124" y="298124"/>
                </a:cubicBezTo>
                <a:cubicBezTo>
                  <a:pt x="12086327" y="291928"/>
                  <a:pt x="12082681" y="285043"/>
                  <a:pt x="12077213" y="278158"/>
                </a:cubicBezTo>
                <a:cubicBezTo>
                  <a:pt x="12071745" y="271962"/>
                  <a:pt x="12063542" y="263700"/>
                  <a:pt x="12068099" y="258880"/>
                </a:cubicBezTo>
                <a:cubicBezTo>
                  <a:pt x="12095441" y="229276"/>
                  <a:pt x="12083593" y="181082"/>
                  <a:pt x="12144657" y="167312"/>
                </a:cubicBezTo>
                <a:cubicBezTo>
                  <a:pt x="12161973" y="163869"/>
                  <a:pt x="12185671" y="118429"/>
                  <a:pt x="12180201" y="103971"/>
                </a:cubicBezTo>
                <a:cubicBezTo>
                  <a:pt x="12178379" y="100529"/>
                  <a:pt x="12175644" y="95709"/>
                  <a:pt x="12172000" y="94332"/>
                </a:cubicBezTo>
                <a:cubicBezTo>
                  <a:pt x="12163797" y="91578"/>
                  <a:pt x="12161062" y="97775"/>
                  <a:pt x="12158329" y="101906"/>
                </a:cubicBezTo>
                <a:cubicBezTo>
                  <a:pt x="12141012" y="124626"/>
                  <a:pt x="12110935" y="132888"/>
                  <a:pt x="12079036" y="138395"/>
                </a:cubicBezTo>
                <a:cubicBezTo>
                  <a:pt x="12066276" y="140461"/>
                  <a:pt x="12057162" y="139772"/>
                  <a:pt x="12061719" y="126691"/>
                </a:cubicBezTo>
                <a:cubicBezTo>
                  <a:pt x="12062631" y="124626"/>
                  <a:pt x="12064453" y="121872"/>
                  <a:pt x="12063542" y="119806"/>
                </a:cubicBezTo>
                <a:cubicBezTo>
                  <a:pt x="12048048" y="85382"/>
                  <a:pt x="12057162" y="57154"/>
                  <a:pt x="12101821" y="38565"/>
                </a:cubicBezTo>
                <a:cubicBezTo>
                  <a:pt x="12108657" y="2420"/>
                  <a:pt x="12135486" y="-1583"/>
                  <a:pt x="12166160" y="41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 name="Google Shape;75;p1"/>
          <p:cNvSpPr/>
          <p:nvPr/>
        </p:nvSpPr>
        <p:spPr>
          <a:xfrm>
            <a:off x="5137020" y="5940844"/>
            <a:ext cx="7089055" cy="946337"/>
          </a:xfrm>
          <a:custGeom>
            <a:rect b="b" l="l" r="r" t="t"/>
            <a:pathLst>
              <a:path extrusionOk="0" h="1289752" w="7089055">
                <a:moveTo>
                  <a:pt x="2485190" y="1280527"/>
                </a:moveTo>
                <a:lnTo>
                  <a:pt x="2434490" y="1281099"/>
                </a:lnTo>
                <a:lnTo>
                  <a:pt x="2468114" y="1281577"/>
                </a:lnTo>
                <a:close/>
                <a:moveTo>
                  <a:pt x="7079258" y="905"/>
                </a:moveTo>
                <a:cubicBezTo>
                  <a:pt x="7082904" y="2282"/>
                  <a:pt x="7085865" y="5036"/>
                  <a:pt x="7089055" y="7789"/>
                </a:cubicBezTo>
                <a:cubicBezTo>
                  <a:pt x="7089055" y="305216"/>
                  <a:pt x="7089055" y="603330"/>
                  <a:pt x="7089055" y="900756"/>
                </a:cubicBezTo>
                <a:lnTo>
                  <a:pt x="7085164" y="905067"/>
                </a:lnTo>
                <a:lnTo>
                  <a:pt x="7087232" y="904199"/>
                </a:lnTo>
                <a:cubicBezTo>
                  <a:pt x="7089054" y="958589"/>
                  <a:pt x="7089054" y="1012980"/>
                  <a:pt x="7089054" y="1067370"/>
                </a:cubicBezTo>
                <a:cubicBezTo>
                  <a:pt x="7089054" y="1136219"/>
                  <a:pt x="7089054" y="1205067"/>
                  <a:pt x="7089054" y="1273916"/>
                </a:cubicBezTo>
                <a:cubicBezTo>
                  <a:pt x="7089054" y="1285620"/>
                  <a:pt x="7085408" y="1288374"/>
                  <a:pt x="7069915" y="1288374"/>
                </a:cubicBezTo>
                <a:cubicBezTo>
                  <a:pt x="6871228" y="1287686"/>
                  <a:pt x="6671631" y="1288374"/>
                  <a:pt x="6472944" y="1288374"/>
                </a:cubicBezTo>
                <a:lnTo>
                  <a:pt x="6464816" y="1287673"/>
                </a:lnTo>
                <a:lnTo>
                  <a:pt x="6472033" y="1289752"/>
                </a:lnTo>
                <a:cubicBezTo>
                  <a:pt x="6252384" y="1288374"/>
                  <a:pt x="6032734" y="1288374"/>
                  <a:pt x="5812175" y="1288374"/>
                </a:cubicBezTo>
                <a:lnTo>
                  <a:pt x="5810466" y="1286379"/>
                </a:lnTo>
                <a:lnTo>
                  <a:pt x="5809442" y="1287686"/>
                </a:lnTo>
                <a:cubicBezTo>
                  <a:pt x="5337334" y="1288374"/>
                  <a:pt x="4863402" y="1288374"/>
                  <a:pt x="4388560" y="1288374"/>
                </a:cubicBezTo>
                <a:lnTo>
                  <a:pt x="4389431" y="1287687"/>
                </a:lnTo>
                <a:lnTo>
                  <a:pt x="2323314" y="1288376"/>
                </a:lnTo>
                <a:lnTo>
                  <a:pt x="2335059" y="1283813"/>
                </a:lnTo>
                <a:lnTo>
                  <a:pt x="2320580" y="1285620"/>
                </a:lnTo>
                <a:cubicBezTo>
                  <a:pt x="1547707" y="1285620"/>
                  <a:pt x="773924" y="1285620"/>
                  <a:pt x="1052" y="1285620"/>
                </a:cubicBezTo>
                <a:cubicBezTo>
                  <a:pt x="-4417" y="1270473"/>
                  <a:pt x="11988" y="1244999"/>
                  <a:pt x="37508" y="1238114"/>
                </a:cubicBezTo>
                <a:cubicBezTo>
                  <a:pt x="68496" y="1229164"/>
                  <a:pt x="93104" y="1216083"/>
                  <a:pt x="108598" y="1193363"/>
                </a:cubicBezTo>
                <a:cubicBezTo>
                  <a:pt x="110421" y="1190609"/>
                  <a:pt x="106775" y="1192674"/>
                  <a:pt x="110421" y="1191297"/>
                </a:cubicBezTo>
                <a:cubicBezTo>
                  <a:pt x="156902" y="1176839"/>
                  <a:pt x="176953" y="1141726"/>
                  <a:pt x="212498" y="1119006"/>
                </a:cubicBezTo>
                <a:cubicBezTo>
                  <a:pt x="232549" y="1105925"/>
                  <a:pt x="246220" y="1088713"/>
                  <a:pt x="269917" y="1078385"/>
                </a:cubicBezTo>
                <a:cubicBezTo>
                  <a:pt x="289967" y="1069435"/>
                  <a:pt x="309107" y="1060485"/>
                  <a:pt x="331892" y="1054977"/>
                </a:cubicBezTo>
                <a:cubicBezTo>
                  <a:pt x="364702" y="1046715"/>
                  <a:pt x="390222" y="1030880"/>
                  <a:pt x="408450" y="1007471"/>
                </a:cubicBezTo>
                <a:cubicBezTo>
                  <a:pt x="434881" y="975112"/>
                  <a:pt x="465869" y="944819"/>
                  <a:pt x="504147" y="918657"/>
                </a:cubicBezTo>
                <a:cubicBezTo>
                  <a:pt x="545161" y="891117"/>
                  <a:pt x="573415" y="853939"/>
                  <a:pt x="615339" y="827088"/>
                </a:cubicBezTo>
                <a:cubicBezTo>
                  <a:pt x="673669" y="789910"/>
                  <a:pt x="727442" y="748600"/>
                  <a:pt x="804911" y="730700"/>
                </a:cubicBezTo>
                <a:cubicBezTo>
                  <a:pt x="871444" y="715553"/>
                  <a:pt x="927951" y="681817"/>
                  <a:pt x="978990" y="646016"/>
                </a:cubicBezTo>
                <a:cubicBezTo>
                  <a:pt x="998129" y="632935"/>
                  <a:pt x="1017269" y="623296"/>
                  <a:pt x="1042789" y="617100"/>
                </a:cubicBezTo>
                <a:cubicBezTo>
                  <a:pt x="1088359" y="606084"/>
                  <a:pt x="1122081" y="578544"/>
                  <a:pt x="1156714" y="554447"/>
                </a:cubicBezTo>
                <a:cubicBezTo>
                  <a:pt x="1180411" y="537924"/>
                  <a:pt x="1205019" y="524154"/>
                  <a:pt x="1233272" y="513138"/>
                </a:cubicBezTo>
                <a:cubicBezTo>
                  <a:pt x="1256969" y="504188"/>
                  <a:pt x="1280665" y="517269"/>
                  <a:pt x="1302539" y="508319"/>
                </a:cubicBezTo>
                <a:cubicBezTo>
                  <a:pt x="1304362" y="508319"/>
                  <a:pt x="1307096" y="508319"/>
                  <a:pt x="1308919" y="508319"/>
                </a:cubicBezTo>
                <a:cubicBezTo>
                  <a:pt x="1334438" y="495926"/>
                  <a:pt x="1366338" y="497992"/>
                  <a:pt x="1393680" y="486976"/>
                </a:cubicBezTo>
                <a:cubicBezTo>
                  <a:pt x="1454744" y="462879"/>
                  <a:pt x="1521277" y="445666"/>
                  <a:pt x="1575049" y="411931"/>
                </a:cubicBezTo>
                <a:cubicBezTo>
                  <a:pt x="1612417" y="388522"/>
                  <a:pt x="1654342" y="389899"/>
                  <a:pt x="1696267" y="385768"/>
                </a:cubicBezTo>
                <a:cubicBezTo>
                  <a:pt x="1717229" y="383703"/>
                  <a:pt x="1738191" y="378883"/>
                  <a:pt x="1760065" y="387145"/>
                </a:cubicBezTo>
                <a:cubicBezTo>
                  <a:pt x="1772824" y="391965"/>
                  <a:pt x="1786495" y="385080"/>
                  <a:pt x="1799255" y="380949"/>
                </a:cubicBezTo>
                <a:cubicBezTo>
                  <a:pt x="1837534" y="366491"/>
                  <a:pt x="1866699" y="373375"/>
                  <a:pt x="1887662" y="400915"/>
                </a:cubicBezTo>
                <a:cubicBezTo>
                  <a:pt x="1921383" y="378883"/>
                  <a:pt x="1968777" y="385080"/>
                  <a:pt x="2004322" y="365113"/>
                </a:cubicBezTo>
                <a:cubicBezTo>
                  <a:pt x="2008879" y="362360"/>
                  <a:pt x="2020727" y="369245"/>
                  <a:pt x="2016170" y="354786"/>
                </a:cubicBezTo>
                <a:cubicBezTo>
                  <a:pt x="2012524" y="343082"/>
                  <a:pt x="2029841" y="330001"/>
                  <a:pt x="2048980" y="325870"/>
                </a:cubicBezTo>
                <a:cubicBezTo>
                  <a:pt x="2110045" y="316231"/>
                  <a:pt x="2146501" y="282495"/>
                  <a:pt x="2190248" y="256333"/>
                </a:cubicBezTo>
                <a:cubicBezTo>
                  <a:pt x="2236730" y="235678"/>
                  <a:pt x="2266806" y="201943"/>
                  <a:pt x="2299617" y="170961"/>
                </a:cubicBezTo>
                <a:cubicBezTo>
                  <a:pt x="2316934" y="154437"/>
                  <a:pt x="2339719" y="144110"/>
                  <a:pt x="2367972" y="138602"/>
                </a:cubicBezTo>
                <a:cubicBezTo>
                  <a:pt x="2419922" y="128274"/>
                  <a:pt x="2460025" y="100735"/>
                  <a:pt x="2501949" y="77326"/>
                </a:cubicBezTo>
                <a:cubicBezTo>
                  <a:pt x="2515620" y="69753"/>
                  <a:pt x="2525646" y="59426"/>
                  <a:pt x="2545696" y="62180"/>
                </a:cubicBezTo>
                <a:cubicBezTo>
                  <a:pt x="2551165" y="62868"/>
                  <a:pt x="2557545" y="63557"/>
                  <a:pt x="2560279" y="59426"/>
                </a:cubicBezTo>
                <a:cubicBezTo>
                  <a:pt x="2585798" y="20182"/>
                  <a:pt x="2639572" y="27067"/>
                  <a:pt x="2681497" y="18117"/>
                </a:cubicBezTo>
                <a:cubicBezTo>
                  <a:pt x="2718864" y="9855"/>
                  <a:pt x="2758967" y="15363"/>
                  <a:pt x="2795423" y="30509"/>
                </a:cubicBezTo>
                <a:cubicBezTo>
                  <a:pt x="2823676" y="42214"/>
                  <a:pt x="2852841" y="49787"/>
                  <a:pt x="2885652" y="52541"/>
                </a:cubicBezTo>
                <a:cubicBezTo>
                  <a:pt x="2914817" y="54606"/>
                  <a:pt x="2943071" y="62180"/>
                  <a:pt x="2969501" y="73884"/>
                </a:cubicBezTo>
                <a:cubicBezTo>
                  <a:pt x="3002312" y="87654"/>
                  <a:pt x="3035122" y="100046"/>
                  <a:pt x="3072490" y="107620"/>
                </a:cubicBezTo>
                <a:cubicBezTo>
                  <a:pt x="3120795" y="117258"/>
                  <a:pt x="3165453" y="137913"/>
                  <a:pt x="3205555" y="162010"/>
                </a:cubicBezTo>
                <a:cubicBezTo>
                  <a:pt x="3221961" y="171649"/>
                  <a:pt x="3239277" y="178534"/>
                  <a:pt x="3257506" y="184042"/>
                </a:cubicBezTo>
                <a:cubicBezTo>
                  <a:pt x="3300341" y="190238"/>
                  <a:pt x="3328595" y="212958"/>
                  <a:pt x="3357759" y="234990"/>
                </a:cubicBezTo>
                <a:cubicBezTo>
                  <a:pt x="3385101" y="256333"/>
                  <a:pt x="3411533" y="276299"/>
                  <a:pt x="3454369" y="280430"/>
                </a:cubicBezTo>
                <a:cubicBezTo>
                  <a:pt x="3474419" y="282495"/>
                  <a:pt x="3490825" y="298331"/>
                  <a:pt x="3506319" y="310035"/>
                </a:cubicBezTo>
                <a:cubicBezTo>
                  <a:pt x="3524547" y="323804"/>
                  <a:pt x="3544597" y="335509"/>
                  <a:pt x="3569205" y="341705"/>
                </a:cubicBezTo>
                <a:cubicBezTo>
                  <a:pt x="3587435" y="360983"/>
                  <a:pt x="3615687" y="360983"/>
                  <a:pt x="3643029" y="365802"/>
                </a:cubicBezTo>
                <a:cubicBezTo>
                  <a:pt x="3672195" y="371310"/>
                  <a:pt x="3696803" y="383014"/>
                  <a:pt x="3715031" y="401604"/>
                </a:cubicBezTo>
                <a:cubicBezTo>
                  <a:pt x="3719587" y="405046"/>
                  <a:pt x="3725057" y="407800"/>
                  <a:pt x="3730525" y="410554"/>
                </a:cubicBezTo>
                <a:cubicBezTo>
                  <a:pt x="3756955" y="424324"/>
                  <a:pt x="3784297" y="435339"/>
                  <a:pt x="3813463" y="446355"/>
                </a:cubicBezTo>
                <a:cubicBezTo>
                  <a:pt x="3833513" y="453928"/>
                  <a:pt x="3852653" y="464256"/>
                  <a:pt x="3875439" y="467010"/>
                </a:cubicBezTo>
                <a:cubicBezTo>
                  <a:pt x="3890021" y="466321"/>
                  <a:pt x="3898223" y="474583"/>
                  <a:pt x="3908249" y="480091"/>
                </a:cubicBezTo>
                <a:cubicBezTo>
                  <a:pt x="3930123" y="492483"/>
                  <a:pt x="3953819" y="500745"/>
                  <a:pt x="3981161" y="500745"/>
                </a:cubicBezTo>
                <a:cubicBezTo>
                  <a:pt x="4003035" y="516580"/>
                  <a:pt x="4022175" y="537235"/>
                  <a:pt x="4060453" y="526219"/>
                </a:cubicBezTo>
                <a:cubicBezTo>
                  <a:pt x="4064099" y="524842"/>
                  <a:pt x="4069567" y="528974"/>
                  <a:pt x="4073213" y="531727"/>
                </a:cubicBezTo>
                <a:cubicBezTo>
                  <a:pt x="4083239" y="542055"/>
                  <a:pt x="4093265" y="551693"/>
                  <a:pt x="4108757" y="557201"/>
                </a:cubicBezTo>
                <a:cubicBezTo>
                  <a:pt x="4116961" y="566152"/>
                  <a:pt x="4118783" y="584052"/>
                  <a:pt x="4142479" y="570971"/>
                </a:cubicBezTo>
                <a:cubicBezTo>
                  <a:pt x="4180759" y="584741"/>
                  <a:pt x="4219037" y="564774"/>
                  <a:pt x="4258229" y="572348"/>
                </a:cubicBezTo>
                <a:cubicBezTo>
                  <a:pt x="4280103" y="576479"/>
                  <a:pt x="4301065" y="580610"/>
                  <a:pt x="4316559" y="593691"/>
                </a:cubicBezTo>
                <a:cubicBezTo>
                  <a:pt x="4330229" y="606084"/>
                  <a:pt x="4348459" y="609526"/>
                  <a:pt x="4368509" y="606084"/>
                </a:cubicBezTo>
                <a:cubicBezTo>
                  <a:pt x="4381269" y="604018"/>
                  <a:pt x="4394029" y="601953"/>
                  <a:pt x="4405875" y="606084"/>
                </a:cubicBezTo>
                <a:cubicBezTo>
                  <a:pt x="4458737" y="622607"/>
                  <a:pt x="4515245" y="622607"/>
                  <a:pt x="4569929" y="631558"/>
                </a:cubicBezTo>
                <a:cubicBezTo>
                  <a:pt x="4577221" y="632935"/>
                  <a:pt x="4585423" y="633623"/>
                  <a:pt x="4589981" y="638443"/>
                </a:cubicBezTo>
                <a:cubicBezTo>
                  <a:pt x="4609119" y="659097"/>
                  <a:pt x="4641019" y="663228"/>
                  <a:pt x="4668361" y="672179"/>
                </a:cubicBezTo>
                <a:cubicBezTo>
                  <a:pt x="4686589" y="678375"/>
                  <a:pt x="4701171" y="685948"/>
                  <a:pt x="4713021" y="697653"/>
                </a:cubicBezTo>
                <a:cubicBezTo>
                  <a:pt x="4728513" y="712799"/>
                  <a:pt x="4746741" y="726569"/>
                  <a:pt x="4768615" y="736896"/>
                </a:cubicBezTo>
                <a:cubicBezTo>
                  <a:pt x="4770439" y="737585"/>
                  <a:pt x="4773173" y="738273"/>
                  <a:pt x="4774085" y="739650"/>
                </a:cubicBezTo>
                <a:cubicBezTo>
                  <a:pt x="4794135" y="774074"/>
                  <a:pt x="4843351" y="782336"/>
                  <a:pt x="4877073" y="803679"/>
                </a:cubicBezTo>
                <a:cubicBezTo>
                  <a:pt x="4907149" y="822957"/>
                  <a:pt x="4944517" y="822957"/>
                  <a:pt x="4989175" y="816761"/>
                </a:cubicBezTo>
                <a:cubicBezTo>
                  <a:pt x="4962745" y="802302"/>
                  <a:pt x="4940871" y="791975"/>
                  <a:pt x="4918087" y="782336"/>
                </a:cubicBezTo>
                <a:cubicBezTo>
                  <a:pt x="4877985" y="765124"/>
                  <a:pt x="4873427" y="747223"/>
                  <a:pt x="4901681" y="721061"/>
                </a:cubicBezTo>
                <a:cubicBezTo>
                  <a:pt x="4905327" y="717618"/>
                  <a:pt x="4908973" y="714865"/>
                  <a:pt x="4910795" y="711422"/>
                </a:cubicBezTo>
                <a:cubicBezTo>
                  <a:pt x="4924467" y="683883"/>
                  <a:pt x="4947251" y="670113"/>
                  <a:pt x="4988265" y="677686"/>
                </a:cubicBezTo>
                <a:cubicBezTo>
                  <a:pt x="5004671" y="680440"/>
                  <a:pt x="5018341" y="672867"/>
                  <a:pt x="5028367" y="661851"/>
                </a:cubicBezTo>
                <a:cubicBezTo>
                  <a:pt x="5042949" y="645327"/>
                  <a:pt x="5059355" y="635689"/>
                  <a:pt x="5085785" y="648082"/>
                </a:cubicBezTo>
                <a:cubicBezTo>
                  <a:pt x="5099457" y="654278"/>
                  <a:pt x="5111305" y="650147"/>
                  <a:pt x="5115861" y="638443"/>
                </a:cubicBezTo>
                <a:cubicBezTo>
                  <a:pt x="5122241" y="623296"/>
                  <a:pt x="5135913" y="617100"/>
                  <a:pt x="5155963" y="615723"/>
                </a:cubicBezTo>
                <a:cubicBezTo>
                  <a:pt x="5162343" y="615034"/>
                  <a:pt x="5169635" y="613657"/>
                  <a:pt x="5173281" y="610215"/>
                </a:cubicBezTo>
                <a:cubicBezTo>
                  <a:pt x="5188773" y="595068"/>
                  <a:pt x="5213383" y="590249"/>
                  <a:pt x="5231611" y="579233"/>
                </a:cubicBezTo>
                <a:cubicBezTo>
                  <a:pt x="5269205" y="557030"/>
                  <a:pt x="5306802" y="549542"/>
                  <a:pt x="5345935" y="557062"/>
                </a:cubicBezTo>
                <a:lnTo>
                  <a:pt x="5366558" y="563572"/>
                </a:lnTo>
                <a:lnTo>
                  <a:pt x="5369574" y="564689"/>
                </a:lnTo>
                <a:lnTo>
                  <a:pt x="5375913" y="566525"/>
                </a:lnTo>
                <a:lnTo>
                  <a:pt x="5385638" y="569594"/>
                </a:lnTo>
                <a:cubicBezTo>
                  <a:pt x="5390195" y="571659"/>
                  <a:pt x="5395664" y="572348"/>
                  <a:pt x="5398398" y="573036"/>
                </a:cubicBezTo>
                <a:lnTo>
                  <a:pt x="5375913" y="566525"/>
                </a:lnTo>
                <a:lnTo>
                  <a:pt x="5366558" y="563572"/>
                </a:lnTo>
                <a:lnTo>
                  <a:pt x="5340067" y="553759"/>
                </a:lnTo>
                <a:cubicBezTo>
                  <a:pt x="5329131" y="550316"/>
                  <a:pt x="5322751" y="539989"/>
                  <a:pt x="5333688" y="530350"/>
                </a:cubicBezTo>
                <a:cubicBezTo>
                  <a:pt x="5349181" y="515892"/>
                  <a:pt x="5364676" y="500745"/>
                  <a:pt x="5394752" y="509696"/>
                </a:cubicBezTo>
                <a:cubicBezTo>
                  <a:pt x="5402043" y="511761"/>
                  <a:pt x="5411157" y="513827"/>
                  <a:pt x="5416626" y="510384"/>
                </a:cubicBezTo>
                <a:cubicBezTo>
                  <a:pt x="5440322" y="492483"/>
                  <a:pt x="5474956" y="480779"/>
                  <a:pt x="5490449" y="458059"/>
                </a:cubicBezTo>
                <a:cubicBezTo>
                  <a:pt x="5499563" y="444289"/>
                  <a:pt x="5508677" y="432585"/>
                  <a:pt x="5526905" y="423635"/>
                </a:cubicBezTo>
                <a:cubicBezTo>
                  <a:pt x="5558805" y="407800"/>
                  <a:pt x="5584324" y="386457"/>
                  <a:pt x="5618046" y="371998"/>
                </a:cubicBezTo>
                <a:cubicBezTo>
                  <a:pt x="5638098" y="363048"/>
                  <a:pt x="5659059" y="358229"/>
                  <a:pt x="5675465" y="373375"/>
                </a:cubicBezTo>
                <a:cubicBezTo>
                  <a:pt x="5690959" y="387834"/>
                  <a:pt x="5679111" y="401604"/>
                  <a:pt x="5666351" y="413996"/>
                </a:cubicBezTo>
                <a:cubicBezTo>
                  <a:pt x="5650858" y="428454"/>
                  <a:pt x="5638098" y="444978"/>
                  <a:pt x="5616224" y="445666"/>
                </a:cubicBezTo>
                <a:cubicBezTo>
                  <a:pt x="5628984" y="442913"/>
                  <a:pt x="5649034" y="438782"/>
                  <a:pt x="5667262" y="432585"/>
                </a:cubicBezTo>
                <a:cubicBezTo>
                  <a:pt x="5687314" y="426389"/>
                  <a:pt x="5700073" y="416750"/>
                  <a:pt x="5706453" y="400915"/>
                </a:cubicBezTo>
                <a:cubicBezTo>
                  <a:pt x="5714656" y="381637"/>
                  <a:pt x="5756580" y="361671"/>
                  <a:pt x="5783923" y="363048"/>
                </a:cubicBezTo>
                <a:cubicBezTo>
                  <a:pt x="5795770" y="363737"/>
                  <a:pt x="5808530" y="367179"/>
                  <a:pt x="5818555" y="363737"/>
                </a:cubicBezTo>
                <a:cubicBezTo>
                  <a:pt x="5897848" y="338263"/>
                  <a:pt x="5953444" y="376129"/>
                  <a:pt x="6012685" y="403669"/>
                </a:cubicBezTo>
                <a:cubicBezTo>
                  <a:pt x="6032736" y="412619"/>
                  <a:pt x="6050964" y="416062"/>
                  <a:pt x="6072838" y="413307"/>
                </a:cubicBezTo>
                <a:cubicBezTo>
                  <a:pt x="6090155" y="411242"/>
                  <a:pt x="6091977" y="405046"/>
                  <a:pt x="6081952" y="395407"/>
                </a:cubicBezTo>
                <a:cubicBezTo>
                  <a:pt x="6076484" y="389899"/>
                  <a:pt x="6067370" y="386457"/>
                  <a:pt x="6061901" y="380260"/>
                </a:cubicBezTo>
                <a:cubicBezTo>
                  <a:pt x="6044584" y="358229"/>
                  <a:pt x="6049141" y="337574"/>
                  <a:pt x="6075572" y="321051"/>
                </a:cubicBezTo>
                <a:cubicBezTo>
                  <a:pt x="6084686" y="315543"/>
                  <a:pt x="6091977" y="308658"/>
                  <a:pt x="6099269" y="301773"/>
                </a:cubicBezTo>
                <a:cubicBezTo>
                  <a:pt x="6109294" y="290757"/>
                  <a:pt x="6123876" y="286626"/>
                  <a:pt x="6141193" y="290069"/>
                </a:cubicBezTo>
                <a:cubicBezTo>
                  <a:pt x="6158510" y="293511"/>
                  <a:pt x="6162156" y="305216"/>
                  <a:pt x="6164890" y="316231"/>
                </a:cubicBezTo>
                <a:cubicBezTo>
                  <a:pt x="6166713" y="324493"/>
                  <a:pt x="6166713" y="333443"/>
                  <a:pt x="6164890" y="338951"/>
                </a:cubicBezTo>
                <a:cubicBezTo>
                  <a:pt x="6163067" y="319674"/>
                  <a:pt x="6172181" y="297642"/>
                  <a:pt x="6177649" y="275610"/>
                </a:cubicBezTo>
                <a:cubicBezTo>
                  <a:pt x="6182206" y="257021"/>
                  <a:pt x="6195878" y="248760"/>
                  <a:pt x="6219574" y="250137"/>
                </a:cubicBezTo>
                <a:cubicBezTo>
                  <a:pt x="6248740" y="252202"/>
                  <a:pt x="6269701" y="245317"/>
                  <a:pt x="6284285" y="224663"/>
                </a:cubicBezTo>
                <a:cubicBezTo>
                  <a:pt x="6294310" y="210204"/>
                  <a:pt x="6312538" y="206073"/>
                  <a:pt x="6336234" y="212270"/>
                </a:cubicBezTo>
                <a:cubicBezTo>
                  <a:pt x="6361754" y="218466"/>
                  <a:pt x="6384539" y="226728"/>
                  <a:pt x="6410058" y="239809"/>
                </a:cubicBezTo>
                <a:cubicBezTo>
                  <a:pt x="6388184" y="206762"/>
                  <a:pt x="6394564" y="201254"/>
                  <a:pt x="6436489" y="190927"/>
                </a:cubicBezTo>
                <a:cubicBezTo>
                  <a:pt x="6498465" y="175780"/>
                  <a:pt x="6548592" y="197811"/>
                  <a:pt x="6598720" y="217089"/>
                </a:cubicBezTo>
                <a:cubicBezTo>
                  <a:pt x="6628795" y="228793"/>
                  <a:pt x="6660694" y="225351"/>
                  <a:pt x="6690771" y="228793"/>
                </a:cubicBezTo>
                <a:cubicBezTo>
                  <a:pt x="6694417" y="229482"/>
                  <a:pt x="6698974" y="228105"/>
                  <a:pt x="6703531" y="226728"/>
                </a:cubicBezTo>
                <a:cubicBezTo>
                  <a:pt x="6707176" y="226040"/>
                  <a:pt x="6795583" y="170272"/>
                  <a:pt x="6796494" y="167518"/>
                </a:cubicBezTo>
                <a:cubicBezTo>
                  <a:pt x="6806519" y="143421"/>
                  <a:pt x="6833862" y="131028"/>
                  <a:pt x="6859381" y="119324"/>
                </a:cubicBezTo>
                <a:cubicBezTo>
                  <a:pt x="6879432" y="110374"/>
                  <a:pt x="6897660" y="100046"/>
                  <a:pt x="6909509" y="84211"/>
                </a:cubicBezTo>
                <a:cubicBezTo>
                  <a:pt x="6913155" y="79392"/>
                  <a:pt x="6917712" y="73884"/>
                  <a:pt x="6924091" y="71819"/>
                </a:cubicBezTo>
                <a:cubicBezTo>
                  <a:pt x="6977864" y="55983"/>
                  <a:pt x="7017054" y="24313"/>
                  <a:pt x="7065359" y="2282"/>
                </a:cubicBezTo>
                <a:cubicBezTo>
                  <a:pt x="7071284" y="-473"/>
                  <a:pt x="7075613" y="-473"/>
                  <a:pt x="7079258" y="90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 name="Google Shape;76;p1"/>
          <p:cNvSpPr txBox="1"/>
          <p:nvPr/>
        </p:nvSpPr>
        <p:spPr>
          <a:xfrm>
            <a:off x="118930" y="1412701"/>
            <a:ext cx="8585800" cy="127718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FF0000"/>
              </a:buClr>
              <a:buSzPts val="5400"/>
              <a:buFont typeface="Arial"/>
              <a:buNone/>
            </a:pPr>
            <a:r>
              <a:rPr b="0" lang="en-US" sz="5400" u="none">
                <a:solidFill>
                  <a:srgbClr val="FF0000"/>
                </a:solidFill>
                <a:latin typeface="Arial"/>
                <a:ea typeface="Arial"/>
                <a:cs typeface="Arial"/>
                <a:sym typeface="Arial"/>
              </a:rPr>
              <a:t>Lễ Bái Tam Bảo buổi sáng</a:t>
            </a:r>
            <a:endParaRPr/>
          </a:p>
          <a:p>
            <a:pPr indent="0" lvl="0" marL="0" marR="0" rtl="0" algn="l">
              <a:lnSpc>
                <a:spcPct val="90000"/>
              </a:lnSpc>
              <a:spcBef>
                <a:spcPts val="0"/>
              </a:spcBef>
              <a:spcAft>
                <a:spcPts val="0"/>
              </a:spcAft>
              <a:buClr>
                <a:srgbClr val="FF0000"/>
              </a:buClr>
              <a:buSzPts val="5400"/>
              <a:buFont typeface="Arial"/>
              <a:buNone/>
            </a:pPr>
            <a:r>
              <a:rPr b="0" lang="en-US" sz="5400" u="none">
                <a:solidFill>
                  <a:srgbClr val="FF0000"/>
                </a:solidFill>
                <a:latin typeface="Arial"/>
                <a:ea typeface="Arial"/>
                <a:cs typeface="Arial"/>
                <a:sym typeface="Arial"/>
              </a:rPr>
              <a:t>	Tuệ Tâm Thiền Viện</a:t>
            </a:r>
            <a:endParaRPr/>
          </a:p>
        </p:txBody>
      </p:sp>
      <p:sp>
        <p:nvSpPr>
          <p:cNvPr id="77" name="Google Shape;77;p1"/>
          <p:cNvSpPr/>
          <p:nvPr/>
        </p:nvSpPr>
        <p:spPr>
          <a:xfrm rot="-8394970">
            <a:off x="8252862" y="1812976"/>
            <a:ext cx="2762777" cy="5336146"/>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rgbClr val="6A170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78" name="Google Shape;78;p1"/>
          <p:cNvGrpSpPr/>
          <p:nvPr/>
        </p:nvGrpSpPr>
        <p:grpSpPr>
          <a:xfrm>
            <a:off x="8710286" y="3307285"/>
            <a:ext cx="2329577" cy="3312356"/>
            <a:chOff x="3683187" y="1128"/>
            <a:chExt cx="2755348" cy="3917747"/>
          </a:xfrm>
        </p:grpSpPr>
        <p:sp>
          <p:nvSpPr>
            <p:cNvPr id="79" name="Google Shape;79;p1"/>
            <p:cNvSpPr/>
            <p:nvPr/>
          </p:nvSpPr>
          <p:spPr>
            <a:xfrm>
              <a:off x="3695589" y="1128"/>
              <a:ext cx="2731601" cy="3905512"/>
            </a:xfrm>
            <a:custGeom>
              <a:rect b="b" l="l" r="r" t="t"/>
              <a:pathLst>
                <a:path extrusionOk="0" h="3905512" w="2731600">
                  <a:moveTo>
                    <a:pt x="2733443" y="3392249"/>
                  </a:moveTo>
                  <a:cubicBezTo>
                    <a:pt x="2731831" y="3312269"/>
                    <a:pt x="2696033" y="3248091"/>
                    <a:pt x="2622825" y="3208100"/>
                  </a:cubicBezTo>
                  <a:cubicBezTo>
                    <a:pt x="2597347" y="3194232"/>
                    <a:pt x="2571869" y="3180042"/>
                    <a:pt x="2544779" y="3170045"/>
                  </a:cubicBezTo>
                  <a:cubicBezTo>
                    <a:pt x="2500273" y="3153275"/>
                    <a:pt x="2480278" y="3119089"/>
                    <a:pt x="2471571" y="3075551"/>
                  </a:cubicBezTo>
                  <a:cubicBezTo>
                    <a:pt x="2470603" y="3071359"/>
                    <a:pt x="2469636" y="3067166"/>
                    <a:pt x="2468991" y="3062974"/>
                  </a:cubicBezTo>
                  <a:cubicBezTo>
                    <a:pt x="2456090" y="2978478"/>
                    <a:pt x="2444158" y="2894305"/>
                    <a:pt x="2444803" y="2808519"/>
                  </a:cubicBezTo>
                  <a:cubicBezTo>
                    <a:pt x="2445125" y="2738213"/>
                    <a:pt x="2448028" y="2667907"/>
                    <a:pt x="2441900" y="2597602"/>
                  </a:cubicBezTo>
                  <a:cubicBezTo>
                    <a:pt x="2437385" y="2546969"/>
                    <a:pt x="2426743" y="2497949"/>
                    <a:pt x="2404813" y="2451830"/>
                  </a:cubicBezTo>
                  <a:cubicBezTo>
                    <a:pt x="2389977" y="2422483"/>
                    <a:pt x="2373207" y="2394748"/>
                    <a:pt x="2345149" y="2375720"/>
                  </a:cubicBezTo>
                  <a:cubicBezTo>
                    <a:pt x="2337409" y="2370560"/>
                    <a:pt x="2334507" y="2361852"/>
                    <a:pt x="2335797" y="2353145"/>
                  </a:cubicBezTo>
                  <a:cubicBezTo>
                    <a:pt x="2340957" y="2322507"/>
                    <a:pt x="2336442" y="2291224"/>
                    <a:pt x="2340312" y="2260264"/>
                  </a:cubicBezTo>
                  <a:cubicBezTo>
                    <a:pt x="2336442" y="2238011"/>
                    <a:pt x="2328702" y="2217048"/>
                    <a:pt x="2320639" y="2196086"/>
                  </a:cubicBezTo>
                  <a:cubicBezTo>
                    <a:pt x="2314512" y="2180605"/>
                    <a:pt x="2313544" y="2165125"/>
                    <a:pt x="2319994" y="2149323"/>
                  </a:cubicBezTo>
                  <a:cubicBezTo>
                    <a:pt x="2324509" y="2138358"/>
                    <a:pt x="2326444" y="2126747"/>
                    <a:pt x="2327089" y="2114815"/>
                  </a:cubicBezTo>
                  <a:cubicBezTo>
                    <a:pt x="2331927" y="2081920"/>
                    <a:pt x="2329024" y="2049669"/>
                    <a:pt x="2320962" y="2017741"/>
                  </a:cubicBezTo>
                  <a:cubicBezTo>
                    <a:pt x="2315157" y="1994199"/>
                    <a:pt x="2310319" y="1970011"/>
                    <a:pt x="2292259" y="1952273"/>
                  </a:cubicBezTo>
                  <a:cubicBezTo>
                    <a:pt x="2280326" y="1940341"/>
                    <a:pt x="2275489" y="1928086"/>
                    <a:pt x="2280326" y="1911960"/>
                  </a:cubicBezTo>
                  <a:cubicBezTo>
                    <a:pt x="2281939" y="1884225"/>
                    <a:pt x="2285486" y="1856490"/>
                    <a:pt x="2287099" y="1828755"/>
                  </a:cubicBezTo>
                  <a:cubicBezTo>
                    <a:pt x="2290001" y="1771026"/>
                    <a:pt x="2281939" y="1714266"/>
                    <a:pt x="2270651" y="1657828"/>
                  </a:cubicBezTo>
                  <a:cubicBezTo>
                    <a:pt x="2260331" y="1606550"/>
                    <a:pt x="2242916" y="1557529"/>
                    <a:pt x="2211956" y="1514637"/>
                  </a:cubicBezTo>
                  <a:cubicBezTo>
                    <a:pt x="2210343" y="1512702"/>
                    <a:pt x="2137457" y="1420143"/>
                    <a:pt x="2086179" y="1393698"/>
                  </a:cubicBezTo>
                  <a:cubicBezTo>
                    <a:pt x="2059412" y="1379830"/>
                    <a:pt x="2031031" y="1369833"/>
                    <a:pt x="2002651" y="1360803"/>
                  </a:cubicBezTo>
                  <a:cubicBezTo>
                    <a:pt x="1979108" y="1354352"/>
                    <a:pt x="1918800" y="1333712"/>
                    <a:pt x="1911705" y="1330810"/>
                  </a:cubicBezTo>
                  <a:cubicBezTo>
                    <a:pt x="1837852" y="1299527"/>
                    <a:pt x="1761096" y="1273727"/>
                    <a:pt x="1699176" y="1219869"/>
                  </a:cubicBezTo>
                  <a:cubicBezTo>
                    <a:pt x="1694983" y="1216321"/>
                    <a:pt x="1690146" y="1214709"/>
                    <a:pt x="1684663" y="1215031"/>
                  </a:cubicBezTo>
                  <a:cubicBezTo>
                    <a:pt x="1684663" y="1214709"/>
                    <a:pt x="1684986" y="1214709"/>
                    <a:pt x="1684986" y="1214386"/>
                  </a:cubicBezTo>
                  <a:cubicBezTo>
                    <a:pt x="1683696" y="1204066"/>
                    <a:pt x="1678858" y="1195036"/>
                    <a:pt x="1675633" y="1185361"/>
                  </a:cubicBezTo>
                  <a:cubicBezTo>
                    <a:pt x="1662410" y="1149241"/>
                    <a:pt x="1646930" y="1112798"/>
                    <a:pt x="1664990" y="1073775"/>
                  </a:cubicBezTo>
                  <a:cubicBezTo>
                    <a:pt x="1668860" y="1065712"/>
                    <a:pt x="1674988" y="1058617"/>
                    <a:pt x="1678213" y="1047330"/>
                  </a:cubicBezTo>
                  <a:cubicBezTo>
                    <a:pt x="1678536" y="1058940"/>
                    <a:pt x="1677890" y="1068615"/>
                    <a:pt x="1680148" y="1077645"/>
                  </a:cubicBezTo>
                  <a:cubicBezTo>
                    <a:pt x="1684018" y="1104090"/>
                    <a:pt x="1688211" y="1130858"/>
                    <a:pt x="1700788" y="1154723"/>
                  </a:cubicBezTo>
                  <a:cubicBezTo>
                    <a:pt x="1714333" y="1179878"/>
                    <a:pt x="1734006" y="1182781"/>
                    <a:pt x="1751099" y="1173751"/>
                  </a:cubicBezTo>
                  <a:cubicBezTo>
                    <a:pt x="1764966" y="1166011"/>
                    <a:pt x="1774319" y="1153111"/>
                    <a:pt x="1776254" y="1136663"/>
                  </a:cubicBezTo>
                  <a:cubicBezTo>
                    <a:pt x="1776899" y="1131180"/>
                    <a:pt x="1778189" y="1126343"/>
                    <a:pt x="1780446" y="1121505"/>
                  </a:cubicBezTo>
                  <a:cubicBezTo>
                    <a:pt x="1781091" y="1094093"/>
                    <a:pt x="1782382" y="1067002"/>
                    <a:pt x="1778834" y="1039912"/>
                  </a:cubicBezTo>
                  <a:cubicBezTo>
                    <a:pt x="1773996" y="1001534"/>
                    <a:pt x="1775931" y="963156"/>
                    <a:pt x="1785929" y="925423"/>
                  </a:cubicBezTo>
                  <a:cubicBezTo>
                    <a:pt x="1788832" y="911233"/>
                    <a:pt x="1793669" y="897688"/>
                    <a:pt x="1798184" y="884143"/>
                  </a:cubicBezTo>
                  <a:cubicBezTo>
                    <a:pt x="1808504" y="853183"/>
                    <a:pt x="1819469" y="822545"/>
                    <a:pt x="1824629" y="790295"/>
                  </a:cubicBezTo>
                  <a:cubicBezTo>
                    <a:pt x="1825919" y="782555"/>
                    <a:pt x="1828822" y="774492"/>
                    <a:pt x="1821727" y="767719"/>
                  </a:cubicBezTo>
                  <a:cubicBezTo>
                    <a:pt x="1824952" y="745467"/>
                    <a:pt x="1826887" y="723214"/>
                    <a:pt x="1821727" y="700639"/>
                  </a:cubicBezTo>
                  <a:cubicBezTo>
                    <a:pt x="1819469" y="689996"/>
                    <a:pt x="1815277" y="680966"/>
                    <a:pt x="1805924" y="675806"/>
                  </a:cubicBezTo>
                  <a:cubicBezTo>
                    <a:pt x="1797217" y="670969"/>
                    <a:pt x="1796249" y="664841"/>
                    <a:pt x="1798507" y="655811"/>
                  </a:cubicBezTo>
                  <a:cubicBezTo>
                    <a:pt x="1804312" y="632591"/>
                    <a:pt x="1805279" y="609048"/>
                    <a:pt x="1798507" y="585828"/>
                  </a:cubicBezTo>
                  <a:cubicBezTo>
                    <a:pt x="1795604" y="575185"/>
                    <a:pt x="1796572" y="566478"/>
                    <a:pt x="1801732" y="556802"/>
                  </a:cubicBezTo>
                  <a:cubicBezTo>
                    <a:pt x="1811729" y="538420"/>
                    <a:pt x="1810762" y="520360"/>
                    <a:pt x="1795927" y="504879"/>
                  </a:cubicBezTo>
                  <a:cubicBezTo>
                    <a:pt x="1787864" y="496817"/>
                    <a:pt x="1786896" y="488109"/>
                    <a:pt x="1787542" y="477144"/>
                  </a:cubicBezTo>
                  <a:cubicBezTo>
                    <a:pt x="1789476" y="449409"/>
                    <a:pt x="1787542" y="421674"/>
                    <a:pt x="1769159" y="399098"/>
                  </a:cubicBezTo>
                  <a:cubicBezTo>
                    <a:pt x="1760451" y="388456"/>
                    <a:pt x="1754969" y="376846"/>
                    <a:pt x="1750131" y="364268"/>
                  </a:cubicBezTo>
                  <a:cubicBezTo>
                    <a:pt x="1739166" y="333953"/>
                    <a:pt x="1721751" y="308798"/>
                    <a:pt x="1692081" y="293962"/>
                  </a:cubicBezTo>
                  <a:cubicBezTo>
                    <a:pt x="1682728" y="289447"/>
                    <a:pt x="1676923" y="283320"/>
                    <a:pt x="1672408" y="273967"/>
                  </a:cubicBezTo>
                  <a:cubicBezTo>
                    <a:pt x="1662733" y="253327"/>
                    <a:pt x="1650800" y="233654"/>
                    <a:pt x="1628548" y="224302"/>
                  </a:cubicBezTo>
                  <a:cubicBezTo>
                    <a:pt x="1616937" y="219464"/>
                    <a:pt x="1614680" y="213337"/>
                    <a:pt x="1616292" y="201082"/>
                  </a:cubicBezTo>
                  <a:cubicBezTo>
                    <a:pt x="1625000" y="134646"/>
                    <a:pt x="1606617" y="98848"/>
                    <a:pt x="1549212" y="67243"/>
                  </a:cubicBezTo>
                  <a:cubicBezTo>
                    <a:pt x="1545019" y="64985"/>
                    <a:pt x="1541149" y="62728"/>
                    <a:pt x="1539214" y="57568"/>
                  </a:cubicBezTo>
                  <a:cubicBezTo>
                    <a:pt x="1531797" y="36927"/>
                    <a:pt x="1515671" y="24350"/>
                    <a:pt x="1496321" y="16287"/>
                  </a:cubicBezTo>
                  <a:cubicBezTo>
                    <a:pt x="1444721" y="-5643"/>
                    <a:pt x="1393120" y="-5320"/>
                    <a:pt x="1341520" y="16610"/>
                  </a:cubicBezTo>
                  <a:cubicBezTo>
                    <a:pt x="1328620" y="22092"/>
                    <a:pt x="1316687" y="29832"/>
                    <a:pt x="1308624" y="41765"/>
                  </a:cubicBezTo>
                  <a:cubicBezTo>
                    <a:pt x="1302819" y="50150"/>
                    <a:pt x="1295724" y="55310"/>
                    <a:pt x="1286694" y="59825"/>
                  </a:cubicBezTo>
                  <a:cubicBezTo>
                    <a:pt x="1240899" y="81110"/>
                    <a:pt x="1220259" y="118843"/>
                    <a:pt x="1222839" y="169799"/>
                  </a:cubicBezTo>
                  <a:cubicBezTo>
                    <a:pt x="1223484" y="179474"/>
                    <a:pt x="1224129" y="189149"/>
                    <a:pt x="1225419" y="198824"/>
                  </a:cubicBezTo>
                  <a:cubicBezTo>
                    <a:pt x="1226064" y="204629"/>
                    <a:pt x="1224451" y="207854"/>
                    <a:pt x="1218969" y="210112"/>
                  </a:cubicBezTo>
                  <a:cubicBezTo>
                    <a:pt x="1193491" y="219787"/>
                    <a:pt x="1178978" y="240104"/>
                    <a:pt x="1168336" y="263647"/>
                  </a:cubicBezTo>
                  <a:cubicBezTo>
                    <a:pt x="1164466" y="272355"/>
                    <a:pt x="1158661" y="278160"/>
                    <a:pt x="1149953" y="282352"/>
                  </a:cubicBezTo>
                  <a:cubicBezTo>
                    <a:pt x="1129313" y="292672"/>
                    <a:pt x="1113188" y="308475"/>
                    <a:pt x="1102545" y="329115"/>
                  </a:cubicBezTo>
                  <a:cubicBezTo>
                    <a:pt x="1090290" y="352013"/>
                    <a:pt x="1082227" y="376846"/>
                    <a:pt x="1066425" y="398453"/>
                  </a:cubicBezTo>
                  <a:cubicBezTo>
                    <a:pt x="1051589" y="418449"/>
                    <a:pt x="1053202" y="444249"/>
                    <a:pt x="1054170" y="468759"/>
                  </a:cubicBezTo>
                  <a:cubicBezTo>
                    <a:pt x="1054492" y="476822"/>
                    <a:pt x="1054815" y="484562"/>
                    <a:pt x="1048042" y="491012"/>
                  </a:cubicBezTo>
                  <a:cubicBezTo>
                    <a:pt x="1030304" y="508749"/>
                    <a:pt x="1029982" y="529067"/>
                    <a:pt x="1041592" y="550030"/>
                  </a:cubicBezTo>
                  <a:cubicBezTo>
                    <a:pt x="1045139" y="556480"/>
                    <a:pt x="1046429" y="562608"/>
                    <a:pt x="1044172" y="570025"/>
                  </a:cubicBezTo>
                  <a:cubicBezTo>
                    <a:pt x="1036432" y="595180"/>
                    <a:pt x="1036432" y="620981"/>
                    <a:pt x="1043204" y="646458"/>
                  </a:cubicBezTo>
                  <a:cubicBezTo>
                    <a:pt x="1045139" y="653876"/>
                    <a:pt x="1044817" y="660003"/>
                    <a:pt x="1037077" y="664196"/>
                  </a:cubicBezTo>
                  <a:cubicBezTo>
                    <a:pt x="1025144" y="670646"/>
                    <a:pt x="1021274" y="682256"/>
                    <a:pt x="1018694" y="694834"/>
                  </a:cubicBezTo>
                  <a:cubicBezTo>
                    <a:pt x="1014824" y="714829"/>
                    <a:pt x="1015792" y="734179"/>
                    <a:pt x="1019984" y="753852"/>
                  </a:cubicBezTo>
                  <a:cubicBezTo>
                    <a:pt x="1022242" y="764817"/>
                    <a:pt x="1026112" y="775460"/>
                    <a:pt x="1025144" y="787070"/>
                  </a:cubicBezTo>
                  <a:cubicBezTo>
                    <a:pt x="1019984" y="791262"/>
                    <a:pt x="1019017" y="796422"/>
                    <a:pt x="1020952" y="802872"/>
                  </a:cubicBezTo>
                  <a:cubicBezTo>
                    <a:pt x="1024177" y="812547"/>
                    <a:pt x="1026757" y="822545"/>
                    <a:pt x="1029659" y="832220"/>
                  </a:cubicBezTo>
                  <a:cubicBezTo>
                    <a:pt x="1038689" y="861245"/>
                    <a:pt x="1051267" y="889303"/>
                    <a:pt x="1056427" y="919618"/>
                  </a:cubicBezTo>
                  <a:cubicBezTo>
                    <a:pt x="1066747" y="952514"/>
                    <a:pt x="1066102" y="986054"/>
                    <a:pt x="1063845" y="1019917"/>
                  </a:cubicBezTo>
                  <a:cubicBezTo>
                    <a:pt x="1061587" y="1052812"/>
                    <a:pt x="1053525" y="1085707"/>
                    <a:pt x="1063522" y="1118925"/>
                  </a:cubicBezTo>
                  <a:cubicBezTo>
                    <a:pt x="1066102" y="1125375"/>
                    <a:pt x="1066102" y="1132793"/>
                    <a:pt x="1068682" y="1138920"/>
                  </a:cubicBezTo>
                  <a:cubicBezTo>
                    <a:pt x="1075777" y="1155046"/>
                    <a:pt x="1085452" y="1167301"/>
                    <a:pt x="1104802" y="1168591"/>
                  </a:cubicBezTo>
                  <a:cubicBezTo>
                    <a:pt x="1123508" y="1169881"/>
                    <a:pt x="1134473" y="1159883"/>
                    <a:pt x="1142213" y="1144081"/>
                  </a:cubicBezTo>
                  <a:cubicBezTo>
                    <a:pt x="1151888" y="1124085"/>
                    <a:pt x="1156726" y="1102800"/>
                    <a:pt x="1159306" y="1080870"/>
                  </a:cubicBezTo>
                  <a:cubicBezTo>
                    <a:pt x="1158661" y="1067970"/>
                    <a:pt x="1167046" y="1056360"/>
                    <a:pt x="1164788" y="1043460"/>
                  </a:cubicBezTo>
                  <a:cubicBezTo>
                    <a:pt x="1169948" y="1053135"/>
                    <a:pt x="1177043" y="1061520"/>
                    <a:pt x="1181558" y="1071195"/>
                  </a:cubicBezTo>
                  <a:cubicBezTo>
                    <a:pt x="1184138" y="1078290"/>
                    <a:pt x="1184138" y="1086030"/>
                    <a:pt x="1184783" y="1093448"/>
                  </a:cubicBezTo>
                  <a:cubicBezTo>
                    <a:pt x="1187686" y="1135373"/>
                    <a:pt x="1172851" y="1172461"/>
                    <a:pt x="1153500" y="1208259"/>
                  </a:cubicBezTo>
                  <a:cubicBezTo>
                    <a:pt x="1152210" y="1211806"/>
                    <a:pt x="1152210" y="1215354"/>
                    <a:pt x="1149631" y="1218901"/>
                  </a:cubicBezTo>
                  <a:cubicBezTo>
                    <a:pt x="1116735" y="1264374"/>
                    <a:pt x="1072875" y="1295012"/>
                    <a:pt x="1021274" y="1314685"/>
                  </a:cubicBezTo>
                  <a:cubicBezTo>
                    <a:pt x="979349" y="1330810"/>
                    <a:pt x="842930" y="1383378"/>
                    <a:pt x="837125" y="1385635"/>
                  </a:cubicBezTo>
                  <a:cubicBezTo>
                    <a:pt x="767464" y="1414661"/>
                    <a:pt x="705221" y="1453361"/>
                    <a:pt x="663618" y="1519152"/>
                  </a:cubicBezTo>
                  <a:cubicBezTo>
                    <a:pt x="655878" y="1518184"/>
                    <a:pt x="493014" y="2359272"/>
                    <a:pt x="489789" y="2397328"/>
                  </a:cubicBezTo>
                  <a:cubicBezTo>
                    <a:pt x="484307" y="2461506"/>
                    <a:pt x="485274" y="2526006"/>
                    <a:pt x="486242" y="2590507"/>
                  </a:cubicBezTo>
                  <a:cubicBezTo>
                    <a:pt x="492047" y="2647912"/>
                    <a:pt x="510429" y="2700480"/>
                    <a:pt x="543970" y="2747243"/>
                  </a:cubicBezTo>
                  <a:cubicBezTo>
                    <a:pt x="581380" y="2799166"/>
                    <a:pt x="620725" y="2849477"/>
                    <a:pt x="665553" y="2894950"/>
                  </a:cubicBezTo>
                  <a:cubicBezTo>
                    <a:pt x="695869" y="2925587"/>
                    <a:pt x="728441" y="2953000"/>
                    <a:pt x="764239" y="2976866"/>
                  </a:cubicBezTo>
                  <a:cubicBezTo>
                    <a:pt x="752307" y="2980413"/>
                    <a:pt x="739407" y="2978155"/>
                    <a:pt x="727151" y="2981058"/>
                  </a:cubicBezTo>
                  <a:cubicBezTo>
                    <a:pt x="638141" y="3002343"/>
                    <a:pt x="550420" y="3027176"/>
                    <a:pt x="463344" y="3054266"/>
                  </a:cubicBezTo>
                  <a:cubicBezTo>
                    <a:pt x="382718" y="3079421"/>
                    <a:pt x="304350" y="3110704"/>
                    <a:pt x="221789" y="3129409"/>
                  </a:cubicBezTo>
                  <a:cubicBezTo>
                    <a:pt x="175671" y="3139730"/>
                    <a:pt x="136003" y="3162627"/>
                    <a:pt x="98915" y="3190685"/>
                  </a:cubicBezTo>
                  <a:cubicBezTo>
                    <a:pt x="10227" y="3258411"/>
                    <a:pt x="-24603" y="3379994"/>
                    <a:pt x="18290" y="3483195"/>
                  </a:cubicBezTo>
                  <a:cubicBezTo>
                    <a:pt x="47315" y="3553501"/>
                    <a:pt x="100528" y="3604456"/>
                    <a:pt x="162449" y="3646059"/>
                  </a:cubicBezTo>
                  <a:cubicBezTo>
                    <a:pt x="193731" y="3667345"/>
                    <a:pt x="229852" y="3678955"/>
                    <a:pt x="264037" y="3695080"/>
                  </a:cubicBezTo>
                  <a:cubicBezTo>
                    <a:pt x="292740" y="3708625"/>
                    <a:pt x="318863" y="3727652"/>
                    <a:pt x="348210" y="3739263"/>
                  </a:cubicBezTo>
                  <a:cubicBezTo>
                    <a:pt x="435609" y="3774093"/>
                    <a:pt x="526877" y="3787315"/>
                    <a:pt x="620080" y="3773771"/>
                  </a:cubicBezTo>
                  <a:cubicBezTo>
                    <a:pt x="717476" y="3759580"/>
                    <a:pt x="812937" y="3736038"/>
                    <a:pt x="908721" y="3713140"/>
                  </a:cubicBezTo>
                  <a:cubicBezTo>
                    <a:pt x="953549" y="3702497"/>
                    <a:pt x="998054" y="3688952"/>
                    <a:pt x="1042237" y="3675730"/>
                  </a:cubicBezTo>
                  <a:cubicBezTo>
                    <a:pt x="1046752" y="3674439"/>
                    <a:pt x="1052235" y="3671537"/>
                    <a:pt x="1055782" y="3675730"/>
                  </a:cubicBezTo>
                  <a:cubicBezTo>
                    <a:pt x="1059652" y="3680245"/>
                    <a:pt x="1055782" y="3685082"/>
                    <a:pt x="1053525" y="3689275"/>
                  </a:cubicBezTo>
                  <a:cubicBezTo>
                    <a:pt x="1039334" y="3718300"/>
                    <a:pt x="1024177" y="3746358"/>
                    <a:pt x="1003214" y="3771513"/>
                  </a:cubicBezTo>
                  <a:cubicBezTo>
                    <a:pt x="982896" y="3795701"/>
                    <a:pt x="957419" y="3813761"/>
                    <a:pt x="935166" y="3835369"/>
                  </a:cubicBezTo>
                  <a:cubicBezTo>
                    <a:pt x="924201" y="3845689"/>
                    <a:pt x="924846" y="3853751"/>
                    <a:pt x="937423" y="3860846"/>
                  </a:cubicBezTo>
                  <a:cubicBezTo>
                    <a:pt x="967416" y="3878262"/>
                    <a:pt x="998699" y="3891807"/>
                    <a:pt x="1035142" y="3888259"/>
                  </a:cubicBezTo>
                  <a:cubicBezTo>
                    <a:pt x="1052880" y="3886647"/>
                    <a:pt x="1069972" y="3882131"/>
                    <a:pt x="1086742" y="3876327"/>
                  </a:cubicBezTo>
                  <a:cubicBezTo>
                    <a:pt x="1120605" y="3864716"/>
                    <a:pt x="1155113" y="3862459"/>
                    <a:pt x="1189943" y="3868264"/>
                  </a:cubicBezTo>
                  <a:cubicBezTo>
                    <a:pt x="1253799" y="3878584"/>
                    <a:pt x="1315720" y="3897934"/>
                    <a:pt x="1379898" y="3905997"/>
                  </a:cubicBezTo>
                  <a:cubicBezTo>
                    <a:pt x="1398280" y="3905997"/>
                    <a:pt x="1416340" y="3905997"/>
                    <a:pt x="1434723" y="3905997"/>
                  </a:cubicBezTo>
                  <a:cubicBezTo>
                    <a:pt x="1456008" y="3902772"/>
                    <a:pt x="1478261" y="3902449"/>
                    <a:pt x="1498901" y="3895354"/>
                  </a:cubicBezTo>
                  <a:cubicBezTo>
                    <a:pt x="1533409" y="3883422"/>
                    <a:pt x="1569207" y="3875681"/>
                    <a:pt x="1604682" y="3866974"/>
                  </a:cubicBezTo>
                  <a:cubicBezTo>
                    <a:pt x="1638545" y="3858589"/>
                    <a:pt x="1671118" y="3861169"/>
                    <a:pt x="1703046" y="3877939"/>
                  </a:cubicBezTo>
                  <a:cubicBezTo>
                    <a:pt x="1780769" y="3918252"/>
                    <a:pt x="1859137" y="3898579"/>
                    <a:pt x="1922025" y="3843109"/>
                  </a:cubicBezTo>
                  <a:cubicBezTo>
                    <a:pt x="1931378" y="3834724"/>
                    <a:pt x="1931055" y="3827628"/>
                    <a:pt x="1920735" y="3818921"/>
                  </a:cubicBezTo>
                  <a:cubicBezTo>
                    <a:pt x="1912350" y="3812148"/>
                    <a:pt x="1902998" y="3806666"/>
                    <a:pt x="1894290" y="3800861"/>
                  </a:cubicBezTo>
                  <a:cubicBezTo>
                    <a:pt x="1863007" y="3779898"/>
                    <a:pt x="1831079" y="3759580"/>
                    <a:pt x="1805602" y="3731523"/>
                  </a:cubicBezTo>
                  <a:cubicBezTo>
                    <a:pt x="1794637" y="3719267"/>
                    <a:pt x="1785284" y="3706045"/>
                    <a:pt x="1778511" y="3689920"/>
                  </a:cubicBezTo>
                  <a:cubicBezTo>
                    <a:pt x="1785284" y="3688307"/>
                    <a:pt x="1789154" y="3690887"/>
                    <a:pt x="1793024" y="3692500"/>
                  </a:cubicBezTo>
                  <a:cubicBezTo>
                    <a:pt x="1836884" y="3712495"/>
                    <a:pt x="1882680" y="3725395"/>
                    <a:pt x="1929443" y="3735715"/>
                  </a:cubicBezTo>
                  <a:cubicBezTo>
                    <a:pt x="2027806" y="3757645"/>
                    <a:pt x="2126815" y="3762160"/>
                    <a:pt x="2226791" y="3746680"/>
                  </a:cubicBezTo>
                  <a:cubicBezTo>
                    <a:pt x="2281616" y="3738295"/>
                    <a:pt x="2334829" y="3723460"/>
                    <a:pt x="2388687" y="3710560"/>
                  </a:cubicBezTo>
                  <a:cubicBezTo>
                    <a:pt x="2482213" y="3687985"/>
                    <a:pt x="2569612" y="3653800"/>
                    <a:pt x="2643787" y="3589944"/>
                  </a:cubicBezTo>
                  <a:cubicBezTo>
                    <a:pt x="2703773" y="3536408"/>
                    <a:pt x="2734733" y="3470295"/>
                    <a:pt x="2733443" y="3392249"/>
                  </a:cubicBezTo>
                  <a:close/>
                  <a:moveTo>
                    <a:pt x="778752" y="2516331"/>
                  </a:moveTo>
                  <a:cubicBezTo>
                    <a:pt x="781332" y="2479888"/>
                    <a:pt x="786169" y="2443768"/>
                    <a:pt x="791652" y="2407970"/>
                  </a:cubicBezTo>
                  <a:cubicBezTo>
                    <a:pt x="812937" y="2342502"/>
                    <a:pt x="828417" y="2275421"/>
                    <a:pt x="840672" y="2205116"/>
                  </a:cubicBezTo>
                  <a:cubicBezTo>
                    <a:pt x="871310" y="2273164"/>
                    <a:pt x="897756" y="2339277"/>
                    <a:pt x="913881" y="2408938"/>
                  </a:cubicBezTo>
                  <a:cubicBezTo>
                    <a:pt x="920653" y="2427643"/>
                    <a:pt x="925168" y="2446993"/>
                    <a:pt x="930651" y="2466021"/>
                  </a:cubicBezTo>
                  <a:cubicBezTo>
                    <a:pt x="932263" y="2472148"/>
                    <a:pt x="933231" y="2479243"/>
                    <a:pt x="938391" y="2483113"/>
                  </a:cubicBezTo>
                  <a:cubicBezTo>
                    <a:pt x="906463" y="2508913"/>
                    <a:pt x="887435" y="2540196"/>
                    <a:pt x="898078" y="2583734"/>
                  </a:cubicBezTo>
                  <a:cubicBezTo>
                    <a:pt x="898078" y="2593409"/>
                    <a:pt x="900336" y="2602762"/>
                    <a:pt x="901948" y="2612114"/>
                  </a:cubicBezTo>
                  <a:cubicBezTo>
                    <a:pt x="906463" y="2636625"/>
                    <a:pt x="904851" y="2660490"/>
                    <a:pt x="897111" y="2684033"/>
                  </a:cubicBezTo>
                  <a:cubicBezTo>
                    <a:pt x="895821" y="2681775"/>
                    <a:pt x="894208" y="2679518"/>
                    <a:pt x="892273" y="2677583"/>
                  </a:cubicBezTo>
                  <a:cubicBezTo>
                    <a:pt x="863893" y="2645655"/>
                    <a:pt x="834545" y="2615340"/>
                    <a:pt x="798425" y="2592119"/>
                  </a:cubicBezTo>
                  <a:cubicBezTo>
                    <a:pt x="793910" y="2589217"/>
                    <a:pt x="793265" y="2584379"/>
                    <a:pt x="790040" y="2580832"/>
                  </a:cubicBezTo>
                  <a:cubicBezTo>
                    <a:pt x="772624" y="2561804"/>
                    <a:pt x="777139" y="2538584"/>
                    <a:pt x="778752" y="251633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1"/>
            <p:cNvSpPr/>
            <p:nvPr/>
          </p:nvSpPr>
          <p:spPr>
            <a:xfrm>
              <a:off x="3683187" y="1206588"/>
              <a:ext cx="2755348" cy="2712287"/>
            </a:xfrm>
            <a:custGeom>
              <a:rect b="b" l="l" r="r" t="t"/>
              <a:pathLst>
                <a:path extrusionOk="0" h="2690150" w="2732857">
                  <a:moveTo>
                    <a:pt x="1434723" y="2690150"/>
                  </a:moveTo>
                  <a:lnTo>
                    <a:pt x="1379898" y="2690150"/>
                  </a:lnTo>
                  <a:cubicBezTo>
                    <a:pt x="1315720" y="2682087"/>
                    <a:pt x="1253799" y="2662737"/>
                    <a:pt x="1189943" y="2652417"/>
                  </a:cubicBezTo>
                  <a:cubicBezTo>
                    <a:pt x="1154791" y="2646612"/>
                    <a:pt x="1120283" y="2648869"/>
                    <a:pt x="1086742" y="2660479"/>
                  </a:cubicBezTo>
                  <a:cubicBezTo>
                    <a:pt x="1069972" y="2666285"/>
                    <a:pt x="1052880" y="2670799"/>
                    <a:pt x="1035142" y="2672412"/>
                  </a:cubicBezTo>
                  <a:cubicBezTo>
                    <a:pt x="999021" y="2675960"/>
                    <a:pt x="967739" y="2662414"/>
                    <a:pt x="937423" y="2644999"/>
                  </a:cubicBezTo>
                  <a:cubicBezTo>
                    <a:pt x="924846" y="2637582"/>
                    <a:pt x="913365" y="2627790"/>
                    <a:pt x="920719" y="2612299"/>
                  </a:cubicBezTo>
                  <a:cubicBezTo>
                    <a:pt x="928073" y="2596808"/>
                    <a:pt x="959411" y="2575200"/>
                    <a:pt x="981545" y="2552055"/>
                  </a:cubicBezTo>
                  <a:cubicBezTo>
                    <a:pt x="1003679" y="2528910"/>
                    <a:pt x="1039657" y="2502453"/>
                    <a:pt x="1053525" y="2473428"/>
                  </a:cubicBezTo>
                  <a:cubicBezTo>
                    <a:pt x="1055460" y="2469235"/>
                    <a:pt x="1059652" y="2464397"/>
                    <a:pt x="1055782" y="2459883"/>
                  </a:cubicBezTo>
                  <a:cubicBezTo>
                    <a:pt x="1051912" y="2455690"/>
                    <a:pt x="1046429" y="2458593"/>
                    <a:pt x="1042237" y="2459883"/>
                  </a:cubicBezTo>
                  <a:cubicBezTo>
                    <a:pt x="998054" y="2473105"/>
                    <a:pt x="953549" y="2486650"/>
                    <a:pt x="908721" y="2497293"/>
                  </a:cubicBezTo>
                  <a:cubicBezTo>
                    <a:pt x="813260" y="2520191"/>
                    <a:pt x="717476" y="2543733"/>
                    <a:pt x="620080" y="2557923"/>
                  </a:cubicBezTo>
                  <a:cubicBezTo>
                    <a:pt x="526877" y="2571469"/>
                    <a:pt x="435609" y="2558246"/>
                    <a:pt x="348210" y="2523416"/>
                  </a:cubicBezTo>
                  <a:cubicBezTo>
                    <a:pt x="318863" y="2511806"/>
                    <a:pt x="292740" y="2493100"/>
                    <a:pt x="264037" y="2479233"/>
                  </a:cubicBezTo>
                  <a:cubicBezTo>
                    <a:pt x="230174" y="2463108"/>
                    <a:pt x="194054" y="2451175"/>
                    <a:pt x="162449" y="2430212"/>
                  </a:cubicBezTo>
                  <a:cubicBezTo>
                    <a:pt x="100528" y="2388287"/>
                    <a:pt x="47315" y="2337332"/>
                    <a:pt x="18290" y="2267348"/>
                  </a:cubicBezTo>
                  <a:cubicBezTo>
                    <a:pt x="-24603" y="2164147"/>
                    <a:pt x="10227" y="2042564"/>
                    <a:pt x="98915" y="1974838"/>
                  </a:cubicBezTo>
                  <a:cubicBezTo>
                    <a:pt x="136003" y="1946458"/>
                    <a:pt x="175994" y="1923882"/>
                    <a:pt x="221789" y="1913562"/>
                  </a:cubicBezTo>
                  <a:cubicBezTo>
                    <a:pt x="304350" y="1894857"/>
                    <a:pt x="382718" y="1863252"/>
                    <a:pt x="463344" y="1838419"/>
                  </a:cubicBezTo>
                  <a:cubicBezTo>
                    <a:pt x="550420" y="1811329"/>
                    <a:pt x="638463" y="1786496"/>
                    <a:pt x="727151" y="1765211"/>
                  </a:cubicBezTo>
                  <a:cubicBezTo>
                    <a:pt x="741342" y="1761986"/>
                    <a:pt x="756177" y="1765211"/>
                    <a:pt x="770044" y="1758761"/>
                  </a:cubicBezTo>
                  <a:cubicBezTo>
                    <a:pt x="777139" y="1758116"/>
                    <a:pt x="782299" y="1762953"/>
                    <a:pt x="787459" y="1766501"/>
                  </a:cubicBezTo>
                  <a:cubicBezTo>
                    <a:pt x="844220" y="1804879"/>
                    <a:pt x="906786" y="1832292"/>
                    <a:pt x="969029" y="1860672"/>
                  </a:cubicBezTo>
                  <a:cubicBezTo>
                    <a:pt x="999021" y="1874217"/>
                    <a:pt x="1029337" y="1886150"/>
                    <a:pt x="1059330" y="1899372"/>
                  </a:cubicBezTo>
                  <a:cubicBezTo>
                    <a:pt x="1061910" y="1900340"/>
                    <a:pt x="1064167" y="1901630"/>
                    <a:pt x="1066425" y="1902920"/>
                  </a:cubicBezTo>
                  <a:cubicBezTo>
                    <a:pt x="1072552" y="1906145"/>
                    <a:pt x="1076745" y="1910660"/>
                    <a:pt x="1076100" y="1918400"/>
                  </a:cubicBezTo>
                  <a:cubicBezTo>
                    <a:pt x="1075132" y="1925172"/>
                    <a:pt x="1070295" y="1928397"/>
                    <a:pt x="1064490" y="1930332"/>
                  </a:cubicBezTo>
                  <a:cubicBezTo>
                    <a:pt x="1041592" y="1938073"/>
                    <a:pt x="1017727" y="1941943"/>
                    <a:pt x="993861" y="1946780"/>
                  </a:cubicBezTo>
                  <a:cubicBezTo>
                    <a:pt x="969996" y="1951618"/>
                    <a:pt x="945808" y="1950328"/>
                    <a:pt x="921621" y="1950005"/>
                  </a:cubicBezTo>
                  <a:cubicBezTo>
                    <a:pt x="910656" y="1950005"/>
                    <a:pt x="900658" y="1945813"/>
                    <a:pt x="891305" y="1940330"/>
                  </a:cubicBezTo>
                  <a:cubicBezTo>
                    <a:pt x="880018" y="1933880"/>
                    <a:pt x="868408" y="1928397"/>
                    <a:pt x="857443" y="1921625"/>
                  </a:cubicBezTo>
                  <a:cubicBezTo>
                    <a:pt x="824870" y="1901630"/>
                    <a:pt x="789717" y="1898082"/>
                    <a:pt x="753274" y="1903887"/>
                  </a:cubicBezTo>
                  <a:cubicBezTo>
                    <a:pt x="716509" y="1909370"/>
                    <a:pt x="682646" y="1922270"/>
                    <a:pt x="652331" y="1944200"/>
                  </a:cubicBezTo>
                  <a:cubicBezTo>
                    <a:pt x="640721" y="1952585"/>
                    <a:pt x="630078" y="1953230"/>
                    <a:pt x="616533" y="1947748"/>
                  </a:cubicBezTo>
                  <a:cubicBezTo>
                    <a:pt x="584928" y="1934202"/>
                    <a:pt x="555580" y="1940330"/>
                    <a:pt x="529135" y="1961938"/>
                  </a:cubicBezTo>
                  <a:cubicBezTo>
                    <a:pt x="524619" y="1965808"/>
                    <a:pt x="519782" y="1970000"/>
                    <a:pt x="521394" y="1976773"/>
                  </a:cubicBezTo>
                  <a:cubicBezTo>
                    <a:pt x="523007" y="1983868"/>
                    <a:pt x="529457" y="1984835"/>
                    <a:pt x="535262" y="1986126"/>
                  </a:cubicBezTo>
                  <a:cubicBezTo>
                    <a:pt x="558805" y="1991286"/>
                    <a:pt x="582670" y="1995478"/>
                    <a:pt x="606858" y="1997413"/>
                  </a:cubicBezTo>
                  <a:cubicBezTo>
                    <a:pt x="655233" y="2001606"/>
                    <a:pt x="701351" y="2016763"/>
                    <a:pt x="747792" y="2029663"/>
                  </a:cubicBezTo>
                  <a:cubicBezTo>
                    <a:pt x="787459" y="2040628"/>
                    <a:pt x="826805" y="2054496"/>
                    <a:pt x="867118" y="2063526"/>
                  </a:cubicBezTo>
                  <a:cubicBezTo>
                    <a:pt x="900658" y="2070944"/>
                    <a:pt x="930328" y="2087714"/>
                    <a:pt x="960966" y="2101581"/>
                  </a:cubicBezTo>
                  <a:cubicBezTo>
                    <a:pt x="1090612" y="2160277"/>
                    <a:pt x="1222194" y="2215103"/>
                    <a:pt x="1355065" y="2266058"/>
                  </a:cubicBezTo>
                  <a:lnTo>
                    <a:pt x="1483744" y="2314111"/>
                  </a:lnTo>
                  <a:cubicBezTo>
                    <a:pt x="1437626" y="2254448"/>
                    <a:pt x="1402795" y="2187045"/>
                    <a:pt x="1373770" y="2116417"/>
                  </a:cubicBezTo>
                  <a:cubicBezTo>
                    <a:pt x="1369578" y="2106097"/>
                    <a:pt x="1365385" y="2095454"/>
                    <a:pt x="1362160" y="2084489"/>
                  </a:cubicBezTo>
                  <a:cubicBezTo>
                    <a:pt x="1356355" y="2064171"/>
                    <a:pt x="1363772" y="2050949"/>
                    <a:pt x="1384413" y="2046111"/>
                  </a:cubicBezTo>
                  <a:cubicBezTo>
                    <a:pt x="1400215" y="2042564"/>
                    <a:pt x="1416341" y="2043531"/>
                    <a:pt x="1432466" y="2045466"/>
                  </a:cubicBezTo>
                  <a:cubicBezTo>
                    <a:pt x="1467619" y="2050304"/>
                    <a:pt x="1501804" y="2061591"/>
                    <a:pt x="1536957" y="2064494"/>
                  </a:cubicBezTo>
                  <a:cubicBezTo>
                    <a:pt x="1596942" y="2069654"/>
                    <a:pt x="1656928" y="2072234"/>
                    <a:pt x="1717236" y="2067396"/>
                  </a:cubicBezTo>
                  <a:lnTo>
                    <a:pt x="1816889" y="2060301"/>
                  </a:lnTo>
                  <a:cubicBezTo>
                    <a:pt x="1893000" y="2055141"/>
                    <a:pt x="1963306" y="2033533"/>
                    <a:pt x="2028129" y="1993543"/>
                  </a:cubicBezTo>
                  <a:cubicBezTo>
                    <a:pt x="2047802" y="1981288"/>
                    <a:pt x="2069087" y="1972258"/>
                    <a:pt x="2090694" y="1963550"/>
                  </a:cubicBezTo>
                  <a:cubicBezTo>
                    <a:pt x="2121332" y="1951618"/>
                    <a:pt x="2152293" y="1950650"/>
                    <a:pt x="2184220" y="1958068"/>
                  </a:cubicBezTo>
                  <a:cubicBezTo>
                    <a:pt x="2218083" y="1965808"/>
                    <a:pt x="2252591" y="1964840"/>
                    <a:pt x="2286776" y="1960003"/>
                  </a:cubicBezTo>
                  <a:cubicBezTo>
                    <a:pt x="2304192" y="1957423"/>
                    <a:pt x="2308384" y="1949360"/>
                    <a:pt x="2301289" y="1932913"/>
                  </a:cubicBezTo>
                  <a:cubicBezTo>
                    <a:pt x="2296774" y="1921947"/>
                    <a:pt x="2288711" y="1913885"/>
                    <a:pt x="2278391" y="1908725"/>
                  </a:cubicBezTo>
                  <a:cubicBezTo>
                    <a:pt x="2258719" y="1898727"/>
                    <a:pt x="2238723" y="1889375"/>
                    <a:pt x="2215503" y="1893245"/>
                  </a:cubicBezTo>
                  <a:cubicBezTo>
                    <a:pt x="2205183" y="1894857"/>
                    <a:pt x="2199700" y="1887440"/>
                    <a:pt x="2193895" y="1881312"/>
                  </a:cubicBezTo>
                  <a:cubicBezTo>
                    <a:pt x="2177770" y="1864542"/>
                    <a:pt x="2159388" y="1851319"/>
                    <a:pt x="2136167" y="1848417"/>
                  </a:cubicBezTo>
                  <a:cubicBezTo>
                    <a:pt x="2099724" y="1843902"/>
                    <a:pt x="2063282" y="1844547"/>
                    <a:pt x="2029096" y="1861639"/>
                  </a:cubicBezTo>
                  <a:cubicBezTo>
                    <a:pt x="2010391" y="1870992"/>
                    <a:pt x="1992009" y="1880989"/>
                    <a:pt x="1972658" y="1889697"/>
                  </a:cubicBezTo>
                  <a:cubicBezTo>
                    <a:pt x="1940730" y="1903565"/>
                    <a:pt x="1907835" y="1912595"/>
                    <a:pt x="1872360" y="1904532"/>
                  </a:cubicBezTo>
                  <a:cubicBezTo>
                    <a:pt x="1867522" y="1903565"/>
                    <a:pt x="1863007" y="1902597"/>
                    <a:pt x="1858492" y="1900340"/>
                  </a:cubicBezTo>
                  <a:cubicBezTo>
                    <a:pt x="1845592" y="1894535"/>
                    <a:pt x="1844302" y="1884537"/>
                    <a:pt x="1855912" y="1876152"/>
                  </a:cubicBezTo>
                  <a:cubicBezTo>
                    <a:pt x="1874940" y="1861962"/>
                    <a:pt x="1894613" y="1849062"/>
                    <a:pt x="1912350" y="1833259"/>
                  </a:cubicBezTo>
                  <a:cubicBezTo>
                    <a:pt x="2001361" y="1755536"/>
                    <a:pt x="2095209" y="1683618"/>
                    <a:pt x="2181318" y="1602347"/>
                  </a:cubicBezTo>
                  <a:cubicBezTo>
                    <a:pt x="2218406" y="1567516"/>
                    <a:pt x="2252913" y="1531074"/>
                    <a:pt x="2274844" y="1484633"/>
                  </a:cubicBezTo>
                  <a:cubicBezTo>
                    <a:pt x="2290646" y="1451093"/>
                    <a:pt x="2294194" y="1415618"/>
                    <a:pt x="2286454" y="1379175"/>
                  </a:cubicBezTo>
                  <a:cubicBezTo>
                    <a:pt x="2282906" y="1362727"/>
                    <a:pt x="2273876" y="1349182"/>
                    <a:pt x="2261944" y="1338217"/>
                  </a:cubicBezTo>
                  <a:cubicBezTo>
                    <a:pt x="2228726" y="1307579"/>
                    <a:pt x="2190670" y="1285326"/>
                    <a:pt x="2144552" y="1283069"/>
                  </a:cubicBezTo>
                  <a:cubicBezTo>
                    <a:pt x="2099402" y="1281134"/>
                    <a:pt x="2058767" y="1295001"/>
                    <a:pt x="2024581" y="1325639"/>
                  </a:cubicBezTo>
                  <a:cubicBezTo>
                    <a:pt x="2002973" y="1344989"/>
                    <a:pt x="1987816" y="1368210"/>
                    <a:pt x="1975883" y="1394977"/>
                  </a:cubicBezTo>
                  <a:cubicBezTo>
                    <a:pt x="1944278" y="1466573"/>
                    <a:pt x="1903320" y="1532686"/>
                    <a:pt x="1853655" y="1593317"/>
                  </a:cubicBezTo>
                  <a:cubicBezTo>
                    <a:pt x="1841400" y="1608152"/>
                    <a:pt x="1830434" y="1624277"/>
                    <a:pt x="1818502" y="1639435"/>
                  </a:cubicBezTo>
                  <a:cubicBezTo>
                    <a:pt x="1806569" y="1654915"/>
                    <a:pt x="1792702" y="1668460"/>
                    <a:pt x="1773674" y="1674910"/>
                  </a:cubicBezTo>
                  <a:cubicBezTo>
                    <a:pt x="1730781" y="1689423"/>
                    <a:pt x="1697241" y="1717158"/>
                    <a:pt x="1664345" y="1747151"/>
                  </a:cubicBezTo>
                  <a:cubicBezTo>
                    <a:pt x="1630483" y="1778111"/>
                    <a:pt x="1590492" y="1794881"/>
                    <a:pt x="1543729" y="1791979"/>
                  </a:cubicBezTo>
                  <a:cubicBezTo>
                    <a:pt x="1534054" y="1791334"/>
                    <a:pt x="1524057" y="1792301"/>
                    <a:pt x="1515671" y="1797784"/>
                  </a:cubicBezTo>
                  <a:cubicBezTo>
                    <a:pt x="1483099" y="1818746"/>
                    <a:pt x="1450526" y="1809716"/>
                    <a:pt x="1418275" y="1797461"/>
                  </a:cubicBezTo>
                  <a:cubicBezTo>
                    <a:pt x="1396668" y="1789399"/>
                    <a:pt x="1375383" y="1780368"/>
                    <a:pt x="1352807" y="1774563"/>
                  </a:cubicBezTo>
                  <a:cubicBezTo>
                    <a:pt x="1314430" y="1764243"/>
                    <a:pt x="1277987" y="1771016"/>
                    <a:pt x="1243801" y="1789721"/>
                  </a:cubicBezTo>
                  <a:cubicBezTo>
                    <a:pt x="1232836" y="1795526"/>
                    <a:pt x="1224774" y="1795849"/>
                    <a:pt x="1214454" y="1788431"/>
                  </a:cubicBezTo>
                  <a:cubicBezTo>
                    <a:pt x="1175108" y="1759406"/>
                    <a:pt x="1137375" y="1728446"/>
                    <a:pt x="1100610" y="1696195"/>
                  </a:cubicBezTo>
                  <a:cubicBezTo>
                    <a:pt x="1062232" y="1662332"/>
                    <a:pt x="1027079" y="1625245"/>
                    <a:pt x="990959" y="1589447"/>
                  </a:cubicBezTo>
                  <a:cubicBezTo>
                    <a:pt x="959676" y="1558486"/>
                    <a:pt x="932586" y="1523334"/>
                    <a:pt x="900981" y="1492696"/>
                  </a:cubicBezTo>
                  <a:cubicBezTo>
                    <a:pt x="896788" y="1488503"/>
                    <a:pt x="892595" y="1483988"/>
                    <a:pt x="894530" y="1477216"/>
                  </a:cubicBezTo>
                  <a:cubicBezTo>
                    <a:pt x="904528" y="1451415"/>
                    <a:pt x="907108" y="1424970"/>
                    <a:pt x="901948" y="1397557"/>
                  </a:cubicBezTo>
                  <a:cubicBezTo>
                    <a:pt x="900336" y="1388205"/>
                    <a:pt x="898078" y="1378852"/>
                    <a:pt x="898078" y="1369177"/>
                  </a:cubicBezTo>
                  <a:cubicBezTo>
                    <a:pt x="887113" y="1324994"/>
                    <a:pt x="907108" y="1293711"/>
                    <a:pt x="940003" y="1267266"/>
                  </a:cubicBezTo>
                  <a:cubicBezTo>
                    <a:pt x="961611" y="1259526"/>
                    <a:pt x="978059" y="1243723"/>
                    <a:pt x="996119" y="1230501"/>
                  </a:cubicBezTo>
                  <a:cubicBezTo>
                    <a:pt x="1059975" y="1185028"/>
                    <a:pt x="1120283" y="1134718"/>
                    <a:pt x="1175108" y="1078602"/>
                  </a:cubicBezTo>
                  <a:cubicBezTo>
                    <a:pt x="1271214" y="980238"/>
                    <a:pt x="1353452" y="871232"/>
                    <a:pt x="1420533" y="750939"/>
                  </a:cubicBezTo>
                  <a:cubicBezTo>
                    <a:pt x="1486001" y="633225"/>
                    <a:pt x="1535989" y="508739"/>
                    <a:pt x="1576947" y="380705"/>
                  </a:cubicBezTo>
                  <a:cubicBezTo>
                    <a:pt x="1611132" y="273634"/>
                    <a:pt x="1638223" y="164951"/>
                    <a:pt x="1662410" y="55300"/>
                  </a:cubicBezTo>
                  <a:cubicBezTo>
                    <a:pt x="1665313" y="41755"/>
                    <a:pt x="1667570" y="27887"/>
                    <a:pt x="1671118" y="14342"/>
                  </a:cubicBezTo>
                  <a:cubicBezTo>
                    <a:pt x="1672730" y="8214"/>
                    <a:pt x="1674343" y="3054"/>
                    <a:pt x="1680793" y="474"/>
                  </a:cubicBezTo>
                  <a:cubicBezTo>
                    <a:pt x="1687566" y="-816"/>
                    <a:pt x="1693693" y="474"/>
                    <a:pt x="1698853" y="4989"/>
                  </a:cubicBezTo>
                  <a:cubicBezTo>
                    <a:pt x="1761096" y="58847"/>
                    <a:pt x="1837529" y="84647"/>
                    <a:pt x="1911383" y="115930"/>
                  </a:cubicBezTo>
                  <a:cubicBezTo>
                    <a:pt x="1918155" y="118833"/>
                    <a:pt x="1924605" y="123348"/>
                    <a:pt x="1932023" y="123993"/>
                  </a:cubicBezTo>
                  <a:cubicBezTo>
                    <a:pt x="1955566" y="130120"/>
                    <a:pt x="1978463" y="139473"/>
                    <a:pt x="2002006" y="145923"/>
                  </a:cubicBezTo>
                  <a:cubicBezTo>
                    <a:pt x="2030709" y="155276"/>
                    <a:pt x="2058767" y="164951"/>
                    <a:pt x="2085534" y="178818"/>
                  </a:cubicBezTo>
                  <a:cubicBezTo>
                    <a:pt x="2136812" y="205586"/>
                    <a:pt x="2176480" y="244609"/>
                    <a:pt x="2206796" y="293307"/>
                  </a:cubicBezTo>
                  <a:cubicBezTo>
                    <a:pt x="2208086" y="295564"/>
                    <a:pt x="2209698" y="297822"/>
                    <a:pt x="2211311" y="299757"/>
                  </a:cubicBezTo>
                  <a:cubicBezTo>
                    <a:pt x="2242271" y="342972"/>
                    <a:pt x="2259686" y="391670"/>
                    <a:pt x="2270006" y="442948"/>
                  </a:cubicBezTo>
                  <a:cubicBezTo>
                    <a:pt x="2281616" y="499386"/>
                    <a:pt x="2289356" y="555824"/>
                    <a:pt x="2286454" y="613875"/>
                  </a:cubicBezTo>
                  <a:cubicBezTo>
                    <a:pt x="2285164" y="641610"/>
                    <a:pt x="2281294" y="669345"/>
                    <a:pt x="2279681" y="697081"/>
                  </a:cubicBezTo>
                  <a:cubicBezTo>
                    <a:pt x="2274844" y="713206"/>
                    <a:pt x="2279681" y="725461"/>
                    <a:pt x="2291614" y="737394"/>
                  </a:cubicBezTo>
                  <a:cubicBezTo>
                    <a:pt x="2309674" y="755131"/>
                    <a:pt x="2314512" y="779319"/>
                    <a:pt x="2320317" y="802862"/>
                  </a:cubicBezTo>
                  <a:cubicBezTo>
                    <a:pt x="2328057" y="834790"/>
                    <a:pt x="2331282" y="867362"/>
                    <a:pt x="2326444" y="899935"/>
                  </a:cubicBezTo>
                  <a:cubicBezTo>
                    <a:pt x="2325799" y="911868"/>
                    <a:pt x="2323864" y="923478"/>
                    <a:pt x="2319349" y="934443"/>
                  </a:cubicBezTo>
                  <a:cubicBezTo>
                    <a:pt x="2312899" y="950246"/>
                    <a:pt x="2313867" y="965726"/>
                    <a:pt x="2319994" y="981206"/>
                  </a:cubicBezTo>
                  <a:cubicBezTo>
                    <a:pt x="2328057" y="1002169"/>
                    <a:pt x="2335797" y="1023131"/>
                    <a:pt x="2339667" y="1045384"/>
                  </a:cubicBezTo>
                  <a:cubicBezTo>
                    <a:pt x="2336119" y="1076344"/>
                    <a:pt x="2340312" y="1107305"/>
                    <a:pt x="2335152" y="1138265"/>
                  </a:cubicBezTo>
                  <a:cubicBezTo>
                    <a:pt x="2333539" y="1146973"/>
                    <a:pt x="2336442" y="1155680"/>
                    <a:pt x="2344504" y="1160840"/>
                  </a:cubicBezTo>
                  <a:cubicBezTo>
                    <a:pt x="2372562" y="1179868"/>
                    <a:pt x="2389332" y="1207603"/>
                    <a:pt x="2404167" y="1236951"/>
                  </a:cubicBezTo>
                  <a:cubicBezTo>
                    <a:pt x="2426098" y="1283069"/>
                    <a:pt x="2436740" y="1332089"/>
                    <a:pt x="2441255" y="1382722"/>
                  </a:cubicBezTo>
                  <a:cubicBezTo>
                    <a:pt x="2447383" y="1453028"/>
                    <a:pt x="2444480" y="1523334"/>
                    <a:pt x="2444158" y="1593639"/>
                  </a:cubicBezTo>
                  <a:cubicBezTo>
                    <a:pt x="2443835" y="1679425"/>
                    <a:pt x="2455446" y="1763921"/>
                    <a:pt x="2468346" y="1848094"/>
                  </a:cubicBezTo>
                  <a:cubicBezTo>
                    <a:pt x="2468990" y="1852287"/>
                    <a:pt x="2469958" y="1856479"/>
                    <a:pt x="2470926" y="1860672"/>
                  </a:cubicBezTo>
                  <a:cubicBezTo>
                    <a:pt x="2479956" y="1904210"/>
                    <a:pt x="2499628" y="1938073"/>
                    <a:pt x="2544134" y="1955165"/>
                  </a:cubicBezTo>
                  <a:cubicBezTo>
                    <a:pt x="2571224" y="1965485"/>
                    <a:pt x="2596702" y="1979353"/>
                    <a:pt x="2622179" y="1993220"/>
                  </a:cubicBezTo>
                  <a:cubicBezTo>
                    <a:pt x="2695388" y="2033211"/>
                    <a:pt x="2731186" y="2097067"/>
                    <a:pt x="2732798" y="2177370"/>
                  </a:cubicBezTo>
                  <a:cubicBezTo>
                    <a:pt x="2734411" y="2255416"/>
                    <a:pt x="2703128" y="2321529"/>
                    <a:pt x="2642175" y="2374097"/>
                  </a:cubicBezTo>
                  <a:cubicBezTo>
                    <a:pt x="2567677" y="2437952"/>
                    <a:pt x="2480601" y="2472138"/>
                    <a:pt x="2387075" y="2494713"/>
                  </a:cubicBezTo>
                  <a:cubicBezTo>
                    <a:pt x="2333217" y="2507613"/>
                    <a:pt x="2280004" y="2522126"/>
                    <a:pt x="2225178" y="2530833"/>
                  </a:cubicBezTo>
                  <a:cubicBezTo>
                    <a:pt x="2125202" y="2546313"/>
                    <a:pt x="2026194" y="2541798"/>
                    <a:pt x="1927830" y="2519868"/>
                  </a:cubicBezTo>
                  <a:cubicBezTo>
                    <a:pt x="1881067" y="2509548"/>
                    <a:pt x="1835272" y="2496648"/>
                    <a:pt x="1791412" y="2476653"/>
                  </a:cubicBezTo>
                  <a:cubicBezTo>
                    <a:pt x="1787541" y="2475040"/>
                    <a:pt x="1805665" y="2479683"/>
                    <a:pt x="1798570" y="2481296"/>
                  </a:cubicBezTo>
                  <a:cubicBezTo>
                    <a:pt x="1805342" y="2497421"/>
                    <a:pt x="1809977" y="2501398"/>
                    <a:pt x="1829273" y="2515675"/>
                  </a:cubicBezTo>
                  <a:cubicBezTo>
                    <a:pt x="1848569" y="2529952"/>
                    <a:pt x="1895159" y="2554197"/>
                    <a:pt x="1914348" y="2566957"/>
                  </a:cubicBezTo>
                  <a:cubicBezTo>
                    <a:pt x="1933537" y="2579717"/>
                    <a:pt x="1941588" y="2579178"/>
                    <a:pt x="1944405" y="2592238"/>
                  </a:cubicBezTo>
                  <a:cubicBezTo>
                    <a:pt x="1947222" y="2605298"/>
                    <a:pt x="1966928" y="2630065"/>
                    <a:pt x="1931248" y="2645319"/>
                  </a:cubicBezTo>
                  <a:cubicBezTo>
                    <a:pt x="1895568" y="2660573"/>
                    <a:pt x="1785022" y="2682796"/>
                    <a:pt x="1730326" y="2683764"/>
                  </a:cubicBezTo>
                  <a:cubicBezTo>
                    <a:pt x="1675630" y="2684732"/>
                    <a:pt x="1636933" y="2642742"/>
                    <a:pt x="1603070" y="2651127"/>
                  </a:cubicBezTo>
                  <a:cubicBezTo>
                    <a:pt x="1567594" y="2659835"/>
                    <a:pt x="1532119" y="2667574"/>
                    <a:pt x="1497289" y="2679507"/>
                  </a:cubicBezTo>
                  <a:cubicBezTo>
                    <a:pt x="1477939" y="2686602"/>
                    <a:pt x="1456008" y="2686925"/>
                    <a:pt x="1434723" y="26901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1"/>
            <p:cNvSpPr/>
            <p:nvPr/>
          </p:nvSpPr>
          <p:spPr>
            <a:xfrm>
              <a:off x="5094510" y="584244"/>
              <a:ext cx="54836" cy="69792"/>
            </a:xfrm>
            <a:custGeom>
              <a:rect b="b" l="l" r="r" t="t"/>
              <a:pathLst>
                <a:path extrusionOk="0" h="45150" w="35475">
                  <a:moveTo>
                    <a:pt x="18710" y="46440"/>
                  </a:moveTo>
                  <a:cubicBezTo>
                    <a:pt x="9035" y="45473"/>
                    <a:pt x="327" y="43215"/>
                    <a:pt x="5" y="31283"/>
                  </a:cubicBezTo>
                  <a:cubicBezTo>
                    <a:pt x="-318" y="26768"/>
                    <a:pt x="16775" y="0"/>
                    <a:pt x="19677" y="0"/>
                  </a:cubicBezTo>
                  <a:cubicBezTo>
                    <a:pt x="25160" y="322"/>
                    <a:pt x="38382" y="21285"/>
                    <a:pt x="38382" y="29993"/>
                  </a:cubicBezTo>
                  <a:cubicBezTo>
                    <a:pt x="38060" y="42893"/>
                    <a:pt x="29030" y="45473"/>
                    <a:pt x="18710" y="4644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82" name="Google Shape;82;p1"/>
          <p:cNvSpPr/>
          <p:nvPr/>
        </p:nvSpPr>
        <p:spPr>
          <a:xfrm rot="-8394970">
            <a:off x="10025827" y="1000602"/>
            <a:ext cx="663743" cy="1281981"/>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 name="Google Shape;83;p1"/>
          <p:cNvSpPr/>
          <p:nvPr/>
        </p:nvSpPr>
        <p:spPr>
          <a:xfrm rot="-8998947">
            <a:off x="11187422" y="2346736"/>
            <a:ext cx="791656" cy="1529037"/>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 name="Google Shape;84;p1"/>
          <p:cNvSpPr/>
          <p:nvPr/>
        </p:nvSpPr>
        <p:spPr>
          <a:xfrm rot="-8394970">
            <a:off x="7899482" y="3780657"/>
            <a:ext cx="296389" cy="572458"/>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1"/>
          <p:cNvSpPr/>
          <p:nvPr/>
        </p:nvSpPr>
        <p:spPr>
          <a:xfrm rot="-9696507">
            <a:off x="6327950" y="4368543"/>
            <a:ext cx="384103" cy="741872"/>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6" name="Google Shape;86;p1"/>
          <p:cNvSpPr/>
          <p:nvPr/>
        </p:nvSpPr>
        <p:spPr>
          <a:xfrm rot="-8756350">
            <a:off x="8463551" y="2707949"/>
            <a:ext cx="258876" cy="500003"/>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1"/>
          <p:cNvSpPr/>
          <p:nvPr/>
        </p:nvSpPr>
        <p:spPr>
          <a:xfrm rot="-9248620">
            <a:off x="7583611" y="1861580"/>
            <a:ext cx="618635" cy="1194857"/>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1"/>
          <p:cNvSpPr/>
          <p:nvPr/>
        </p:nvSpPr>
        <p:spPr>
          <a:xfrm>
            <a:off x="765874" y="3252810"/>
            <a:ext cx="2129005" cy="3482801"/>
          </a:xfrm>
          <a:custGeom>
            <a:rect b="b" l="l" r="r" t="t"/>
            <a:pathLst>
              <a:path extrusionOk="0" h="1869143" w="1142589">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1"/>
          <p:cNvSpPr/>
          <p:nvPr/>
        </p:nvSpPr>
        <p:spPr>
          <a:xfrm>
            <a:off x="7085741" y="3261634"/>
            <a:ext cx="894077" cy="1462605"/>
          </a:xfrm>
          <a:custGeom>
            <a:rect b="b" l="l" r="r" t="t"/>
            <a:pathLst>
              <a:path extrusionOk="0" h="1869143" w="1142589">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1"/>
          <p:cNvSpPr/>
          <p:nvPr/>
        </p:nvSpPr>
        <p:spPr>
          <a:xfrm>
            <a:off x="567103" y="3031261"/>
            <a:ext cx="586472" cy="959399"/>
          </a:xfrm>
          <a:custGeom>
            <a:rect b="b" l="l" r="r" t="t"/>
            <a:pathLst>
              <a:path extrusionOk="0" h="1869143" w="1142589">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1"/>
          <p:cNvSpPr/>
          <p:nvPr/>
        </p:nvSpPr>
        <p:spPr>
          <a:xfrm>
            <a:off x="5399767" y="5370926"/>
            <a:ext cx="1759753" cy="570107"/>
          </a:xfrm>
          <a:custGeom>
            <a:rect b="b" l="l" r="r" t="t"/>
            <a:pathLst>
              <a:path extrusionOk="0" h="3164615" w="9768234">
                <a:moveTo>
                  <a:pt x="9775551" y="2612180"/>
                </a:moveTo>
                <a:cubicBezTo>
                  <a:pt x="9526772" y="2371632"/>
                  <a:pt x="9467321" y="2302120"/>
                  <a:pt x="9361225" y="1996634"/>
                </a:cubicBezTo>
                <a:cubicBezTo>
                  <a:pt x="9038360" y="2072549"/>
                  <a:pt x="9074945" y="1998464"/>
                  <a:pt x="8979824" y="1803648"/>
                </a:cubicBezTo>
                <a:cubicBezTo>
                  <a:pt x="8549949" y="1856696"/>
                  <a:pt x="8141110" y="1841148"/>
                  <a:pt x="7973733" y="1843891"/>
                </a:cubicBezTo>
                <a:cubicBezTo>
                  <a:pt x="7969160" y="1733221"/>
                  <a:pt x="7988367" y="1692978"/>
                  <a:pt x="7982879" y="1619807"/>
                </a:cubicBezTo>
                <a:cubicBezTo>
                  <a:pt x="8179524" y="1574076"/>
                  <a:pt x="8229829" y="1555783"/>
                  <a:pt x="8408181" y="1500906"/>
                </a:cubicBezTo>
                <a:cubicBezTo>
                  <a:pt x="8115500" y="1313407"/>
                  <a:pt x="7698429" y="640240"/>
                  <a:pt x="7566723" y="86890"/>
                </a:cubicBezTo>
                <a:cubicBezTo>
                  <a:pt x="7458797" y="431705"/>
                  <a:pt x="7217335" y="420729"/>
                  <a:pt x="6980446" y="420729"/>
                </a:cubicBezTo>
                <a:cubicBezTo>
                  <a:pt x="6399657" y="420729"/>
                  <a:pt x="6516730" y="487497"/>
                  <a:pt x="6461852" y="0"/>
                </a:cubicBezTo>
                <a:cubicBezTo>
                  <a:pt x="6321913" y="64939"/>
                  <a:pt x="6174658" y="189328"/>
                  <a:pt x="6024659" y="192987"/>
                </a:cubicBezTo>
                <a:cubicBezTo>
                  <a:pt x="5646003" y="200304"/>
                  <a:pt x="5266432" y="203048"/>
                  <a:pt x="4887776" y="203962"/>
                </a:cubicBezTo>
                <a:cubicBezTo>
                  <a:pt x="4509119" y="203048"/>
                  <a:pt x="4129548" y="200304"/>
                  <a:pt x="3750892" y="192987"/>
                </a:cubicBezTo>
                <a:cubicBezTo>
                  <a:pt x="3600893" y="190243"/>
                  <a:pt x="3453638" y="64939"/>
                  <a:pt x="3313700" y="0"/>
                </a:cubicBezTo>
                <a:cubicBezTo>
                  <a:pt x="3259737" y="487497"/>
                  <a:pt x="3375894" y="420729"/>
                  <a:pt x="2795105" y="420729"/>
                </a:cubicBezTo>
                <a:cubicBezTo>
                  <a:pt x="2558217" y="420729"/>
                  <a:pt x="2316754" y="432619"/>
                  <a:pt x="2208828" y="86890"/>
                </a:cubicBezTo>
                <a:cubicBezTo>
                  <a:pt x="2077122" y="640240"/>
                  <a:pt x="1660051" y="1313407"/>
                  <a:pt x="1367370" y="1500906"/>
                </a:cubicBezTo>
                <a:cubicBezTo>
                  <a:pt x="1545722" y="1555783"/>
                  <a:pt x="1596027" y="1574076"/>
                  <a:pt x="1792672" y="1619807"/>
                </a:cubicBezTo>
                <a:cubicBezTo>
                  <a:pt x="1788099" y="1692978"/>
                  <a:pt x="1806392" y="1732307"/>
                  <a:pt x="1801818" y="1843891"/>
                </a:cubicBezTo>
                <a:cubicBezTo>
                  <a:pt x="1635356" y="1842062"/>
                  <a:pt x="1225602" y="1856696"/>
                  <a:pt x="795727" y="1803648"/>
                </a:cubicBezTo>
                <a:cubicBezTo>
                  <a:pt x="699691" y="1998464"/>
                  <a:pt x="737191" y="2072549"/>
                  <a:pt x="414327" y="1996634"/>
                </a:cubicBezTo>
                <a:cubicBezTo>
                  <a:pt x="308230" y="2302120"/>
                  <a:pt x="247864" y="2371632"/>
                  <a:pt x="0" y="2612180"/>
                </a:cubicBezTo>
                <a:cubicBezTo>
                  <a:pt x="208535" y="2620411"/>
                  <a:pt x="224084" y="2624070"/>
                  <a:pt x="341157" y="2628643"/>
                </a:cubicBezTo>
                <a:cubicBezTo>
                  <a:pt x="342071" y="2750289"/>
                  <a:pt x="348474" y="2994494"/>
                  <a:pt x="346644" y="3166445"/>
                </a:cubicBezTo>
                <a:cubicBezTo>
                  <a:pt x="1781697" y="3166445"/>
                  <a:pt x="3216749" y="3166445"/>
                  <a:pt x="4654545" y="3166445"/>
                </a:cubicBezTo>
                <a:cubicBezTo>
                  <a:pt x="4809118" y="3166445"/>
                  <a:pt x="4963690" y="3166445"/>
                  <a:pt x="5118262" y="3166445"/>
                </a:cubicBezTo>
                <a:cubicBezTo>
                  <a:pt x="6556059" y="3166445"/>
                  <a:pt x="7991111" y="3166445"/>
                  <a:pt x="9426163" y="3166445"/>
                </a:cubicBezTo>
                <a:cubicBezTo>
                  <a:pt x="9424334" y="2994494"/>
                  <a:pt x="9430736" y="2751203"/>
                  <a:pt x="9431650" y="2628643"/>
                </a:cubicBezTo>
                <a:cubicBezTo>
                  <a:pt x="9551467" y="2624070"/>
                  <a:pt x="9567016" y="2620411"/>
                  <a:pt x="9775551" y="261218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1"/>
          <p:cNvSpPr/>
          <p:nvPr/>
        </p:nvSpPr>
        <p:spPr>
          <a:xfrm rot="-8394970">
            <a:off x="6919634" y="5183225"/>
            <a:ext cx="445085" cy="859656"/>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 name="Google Shape;93;p1"/>
          <p:cNvSpPr/>
          <p:nvPr/>
        </p:nvSpPr>
        <p:spPr>
          <a:xfrm>
            <a:off x="6613258" y="3343848"/>
            <a:ext cx="748145" cy="1223877"/>
          </a:xfrm>
          <a:custGeom>
            <a:rect b="b" l="l" r="r" t="t"/>
            <a:pathLst>
              <a:path extrusionOk="0" h="1869143" w="1142589">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 name="Google Shape;94;p1"/>
          <p:cNvSpPr/>
          <p:nvPr/>
        </p:nvSpPr>
        <p:spPr>
          <a:xfrm>
            <a:off x="3869075" y="3010442"/>
            <a:ext cx="621342" cy="739397"/>
          </a:xfrm>
          <a:custGeom>
            <a:rect b="b" l="l" r="r" t="t"/>
            <a:pathLst>
              <a:path extrusionOk="0" h="2176816" w="1829257">
                <a:moveTo>
                  <a:pt x="1830879" y="2091756"/>
                </a:moveTo>
                <a:cubicBezTo>
                  <a:pt x="1804355" y="2088097"/>
                  <a:pt x="1778745" y="2083524"/>
                  <a:pt x="1745818" y="2078951"/>
                </a:cubicBezTo>
                <a:cubicBezTo>
                  <a:pt x="1745818" y="2042366"/>
                  <a:pt x="1747647" y="2008525"/>
                  <a:pt x="1744904" y="1974683"/>
                </a:cubicBezTo>
                <a:cubicBezTo>
                  <a:pt x="1742159" y="1940842"/>
                  <a:pt x="1737586" y="1906086"/>
                  <a:pt x="1730270" y="1873159"/>
                </a:cubicBezTo>
                <a:cubicBezTo>
                  <a:pt x="1711062" y="1784441"/>
                  <a:pt x="1686367" y="1695722"/>
                  <a:pt x="1670819" y="1607003"/>
                </a:cubicBezTo>
                <a:cubicBezTo>
                  <a:pt x="1656184" y="1524686"/>
                  <a:pt x="1652527" y="1441455"/>
                  <a:pt x="1640636" y="1359138"/>
                </a:cubicBezTo>
                <a:cubicBezTo>
                  <a:pt x="1633318" y="1307004"/>
                  <a:pt x="1621429" y="1254871"/>
                  <a:pt x="1612283" y="1202737"/>
                </a:cubicBezTo>
                <a:cubicBezTo>
                  <a:pt x="1599478" y="1132310"/>
                  <a:pt x="1587587" y="1061884"/>
                  <a:pt x="1574783" y="990543"/>
                </a:cubicBezTo>
                <a:cubicBezTo>
                  <a:pt x="1567466" y="990543"/>
                  <a:pt x="1560148" y="991457"/>
                  <a:pt x="1551917" y="991457"/>
                </a:cubicBezTo>
                <a:cubicBezTo>
                  <a:pt x="1491551" y="1352736"/>
                  <a:pt x="1430271" y="1714929"/>
                  <a:pt x="1368992" y="2078036"/>
                </a:cubicBezTo>
                <a:cubicBezTo>
                  <a:pt x="1251919" y="2095414"/>
                  <a:pt x="1250090" y="2094500"/>
                  <a:pt x="1250090" y="1978342"/>
                </a:cubicBezTo>
                <a:cubicBezTo>
                  <a:pt x="1250090" y="1939013"/>
                  <a:pt x="1246431" y="1898769"/>
                  <a:pt x="1251004" y="1859440"/>
                </a:cubicBezTo>
                <a:cubicBezTo>
                  <a:pt x="1255577" y="1821940"/>
                  <a:pt x="1270211" y="1785355"/>
                  <a:pt x="1284845" y="1733221"/>
                </a:cubicBezTo>
                <a:cubicBezTo>
                  <a:pt x="1224480" y="1680173"/>
                  <a:pt x="1193382" y="1597856"/>
                  <a:pt x="1207102" y="1498162"/>
                </a:cubicBezTo>
                <a:cubicBezTo>
                  <a:pt x="1209846" y="1476211"/>
                  <a:pt x="1186980" y="1450601"/>
                  <a:pt x="1178748" y="1425906"/>
                </a:cubicBezTo>
                <a:cubicBezTo>
                  <a:pt x="1155883" y="1355480"/>
                  <a:pt x="1104664" y="1279565"/>
                  <a:pt x="1118383" y="1216456"/>
                </a:cubicBezTo>
                <a:cubicBezTo>
                  <a:pt x="1151310" y="1061884"/>
                  <a:pt x="1120212" y="925604"/>
                  <a:pt x="1071737" y="782008"/>
                </a:cubicBezTo>
                <a:cubicBezTo>
                  <a:pt x="1030579" y="661276"/>
                  <a:pt x="985762" y="535058"/>
                  <a:pt x="1032408" y="410668"/>
                </a:cubicBezTo>
                <a:cubicBezTo>
                  <a:pt x="950091" y="282620"/>
                  <a:pt x="940945" y="141767"/>
                  <a:pt x="925397" y="0"/>
                </a:cubicBezTo>
                <a:cubicBezTo>
                  <a:pt x="923567" y="5488"/>
                  <a:pt x="920824" y="10976"/>
                  <a:pt x="918079" y="16463"/>
                </a:cubicBezTo>
                <a:cubicBezTo>
                  <a:pt x="915335" y="10976"/>
                  <a:pt x="913506" y="5488"/>
                  <a:pt x="910762" y="0"/>
                </a:cubicBezTo>
                <a:cubicBezTo>
                  <a:pt x="896128" y="141767"/>
                  <a:pt x="886067" y="282620"/>
                  <a:pt x="803751" y="410668"/>
                </a:cubicBezTo>
                <a:cubicBezTo>
                  <a:pt x="850397" y="535058"/>
                  <a:pt x="805579" y="661276"/>
                  <a:pt x="764421" y="782008"/>
                </a:cubicBezTo>
                <a:cubicBezTo>
                  <a:pt x="715947" y="924690"/>
                  <a:pt x="684849" y="1061884"/>
                  <a:pt x="717775" y="1216456"/>
                </a:cubicBezTo>
                <a:cubicBezTo>
                  <a:pt x="730580" y="1279565"/>
                  <a:pt x="680276" y="1356394"/>
                  <a:pt x="657410" y="1425906"/>
                </a:cubicBezTo>
                <a:cubicBezTo>
                  <a:pt x="649178" y="1450601"/>
                  <a:pt x="626312" y="1475296"/>
                  <a:pt x="629057" y="1498162"/>
                </a:cubicBezTo>
                <a:cubicBezTo>
                  <a:pt x="642776" y="1597856"/>
                  <a:pt x="611679" y="1679258"/>
                  <a:pt x="551313" y="1733221"/>
                </a:cubicBezTo>
                <a:cubicBezTo>
                  <a:pt x="565947" y="1785355"/>
                  <a:pt x="579667" y="1821026"/>
                  <a:pt x="585154" y="1859440"/>
                </a:cubicBezTo>
                <a:cubicBezTo>
                  <a:pt x="590642" y="1898769"/>
                  <a:pt x="586069" y="1939013"/>
                  <a:pt x="586069" y="1978342"/>
                </a:cubicBezTo>
                <a:cubicBezTo>
                  <a:pt x="586069" y="2094500"/>
                  <a:pt x="584240" y="2095414"/>
                  <a:pt x="467167" y="2078036"/>
                </a:cubicBezTo>
                <a:cubicBezTo>
                  <a:pt x="405887" y="1714929"/>
                  <a:pt x="345522" y="1353650"/>
                  <a:pt x="284241" y="991457"/>
                </a:cubicBezTo>
                <a:cubicBezTo>
                  <a:pt x="276925" y="991457"/>
                  <a:pt x="269607" y="990543"/>
                  <a:pt x="261375" y="990543"/>
                </a:cubicBezTo>
                <a:cubicBezTo>
                  <a:pt x="248572" y="1060969"/>
                  <a:pt x="236681" y="1131396"/>
                  <a:pt x="223876" y="1202737"/>
                </a:cubicBezTo>
                <a:cubicBezTo>
                  <a:pt x="214730" y="1254871"/>
                  <a:pt x="202840" y="1306090"/>
                  <a:pt x="195523" y="1359138"/>
                </a:cubicBezTo>
                <a:cubicBezTo>
                  <a:pt x="184548" y="1441455"/>
                  <a:pt x="179974" y="1525601"/>
                  <a:pt x="165339" y="1607003"/>
                </a:cubicBezTo>
                <a:cubicBezTo>
                  <a:pt x="149791" y="1696636"/>
                  <a:pt x="125097" y="1784441"/>
                  <a:pt x="105889" y="1873159"/>
                </a:cubicBezTo>
                <a:cubicBezTo>
                  <a:pt x="98572" y="1907001"/>
                  <a:pt x="93999" y="1940842"/>
                  <a:pt x="91255" y="1974683"/>
                </a:cubicBezTo>
                <a:cubicBezTo>
                  <a:pt x="88511" y="2008525"/>
                  <a:pt x="90340" y="2042366"/>
                  <a:pt x="90340" y="2078951"/>
                </a:cubicBezTo>
                <a:cubicBezTo>
                  <a:pt x="57414" y="2084439"/>
                  <a:pt x="31804" y="2088097"/>
                  <a:pt x="5279" y="2091756"/>
                </a:cubicBezTo>
                <a:cubicBezTo>
                  <a:pt x="-4781" y="2143890"/>
                  <a:pt x="-7525" y="2181389"/>
                  <a:pt x="63816" y="2181389"/>
                </a:cubicBezTo>
                <a:cubicBezTo>
                  <a:pt x="347351" y="2180475"/>
                  <a:pt x="631800" y="2180475"/>
                  <a:pt x="915335" y="2180475"/>
                </a:cubicBezTo>
                <a:cubicBezTo>
                  <a:pt x="1198870" y="2180475"/>
                  <a:pt x="1483320" y="2180475"/>
                  <a:pt x="1766855" y="2181389"/>
                </a:cubicBezTo>
                <a:cubicBezTo>
                  <a:pt x="1843683" y="2181389"/>
                  <a:pt x="1840025" y="2143890"/>
                  <a:pt x="1830879" y="209175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 name="Google Shape;95;p1"/>
          <p:cNvSpPr/>
          <p:nvPr/>
        </p:nvSpPr>
        <p:spPr>
          <a:xfrm>
            <a:off x="3303570" y="2982670"/>
            <a:ext cx="419406" cy="692796"/>
          </a:xfrm>
          <a:custGeom>
            <a:rect b="b" l="l" r="r" t="t"/>
            <a:pathLst>
              <a:path extrusionOk="0" h="2039621" w="1234748">
                <a:moveTo>
                  <a:pt x="1210968" y="1931696"/>
                </a:moveTo>
                <a:cubicBezTo>
                  <a:pt x="1152433" y="1850294"/>
                  <a:pt x="1081091" y="1777123"/>
                  <a:pt x="1028043" y="1692063"/>
                </a:cubicBezTo>
                <a:cubicBezTo>
                  <a:pt x="997860" y="1643588"/>
                  <a:pt x="988714" y="1580478"/>
                  <a:pt x="976823" y="1521942"/>
                </a:cubicBezTo>
                <a:cubicBezTo>
                  <a:pt x="964933" y="1465235"/>
                  <a:pt x="963104" y="1406699"/>
                  <a:pt x="954873" y="1349077"/>
                </a:cubicBezTo>
                <a:cubicBezTo>
                  <a:pt x="944811" y="1278651"/>
                  <a:pt x="918287" y="1221029"/>
                  <a:pt x="857007" y="1175298"/>
                </a:cubicBezTo>
                <a:cubicBezTo>
                  <a:pt x="801215" y="1133225"/>
                  <a:pt x="753654" y="1076518"/>
                  <a:pt x="854263" y="995116"/>
                </a:cubicBezTo>
                <a:cubicBezTo>
                  <a:pt x="749081" y="1007006"/>
                  <a:pt x="750910" y="972250"/>
                  <a:pt x="760971" y="900909"/>
                </a:cubicBezTo>
                <a:cubicBezTo>
                  <a:pt x="771947" y="825910"/>
                  <a:pt x="739935" y="745422"/>
                  <a:pt x="728959" y="666765"/>
                </a:cubicBezTo>
                <a:cubicBezTo>
                  <a:pt x="700606" y="467375"/>
                  <a:pt x="673167" y="268901"/>
                  <a:pt x="644813" y="69512"/>
                </a:cubicBezTo>
                <a:cubicBezTo>
                  <a:pt x="641155" y="46646"/>
                  <a:pt x="634753" y="23780"/>
                  <a:pt x="618289" y="0"/>
                </a:cubicBezTo>
                <a:cubicBezTo>
                  <a:pt x="601826" y="22866"/>
                  <a:pt x="595424" y="45731"/>
                  <a:pt x="591765" y="69512"/>
                </a:cubicBezTo>
                <a:cubicBezTo>
                  <a:pt x="563412" y="268901"/>
                  <a:pt x="535973" y="467375"/>
                  <a:pt x="507619" y="666765"/>
                </a:cubicBezTo>
                <a:cubicBezTo>
                  <a:pt x="496643" y="745422"/>
                  <a:pt x="464631" y="825910"/>
                  <a:pt x="475607" y="900909"/>
                </a:cubicBezTo>
                <a:cubicBezTo>
                  <a:pt x="485668" y="972250"/>
                  <a:pt x="488412" y="1007006"/>
                  <a:pt x="382315" y="995116"/>
                </a:cubicBezTo>
                <a:cubicBezTo>
                  <a:pt x="482924" y="1076518"/>
                  <a:pt x="435364" y="1133225"/>
                  <a:pt x="379571" y="1175298"/>
                </a:cubicBezTo>
                <a:cubicBezTo>
                  <a:pt x="318291" y="1221029"/>
                  <a:pt x="291767" y="1279566"/>
                  <a:pt x="281706" y="1349077"/>
                </a:cubicBezTo>
                <a:cubicBezTo>
                  <a:pt x="273474" y="1406699"/>
                  <a:pt x="271645" y="1465235"/>
                  <a:pt x="259755" y="1521942"/>
                </a:cubicBezTo>
                <a:cubicBezTo>
                  <a:pt x="247865" y="1579564"/>
                  <a:pt x="238718" y="1643588"/>
                  <a:pt x="208535" y="1692063"/>
                </a:cubicBezTo>
                <a:cubicBezTo>
                  <a:pt x="155487" y="1777123"/>
                  <a:pt x="84146" y="1850294"/>
                  <a:pt x="25609" y="1931696"/>
                </a:cubicBezTo>
                <a:cubicBezTo>
                  <a:pt x="8232" y="1955476"/>
                  <a:pt x="0" y="1991147"/>
                  <a:pt x="0" y="2021329"/>
                </a:cubicBezTo>
                <a:cubicBezTo>
                  <a:pt x="0" y="2029561"/>
                  <a:pt x="47561" y="2044195"/>
                  <a:pt x="73170" y="2044195"/>
                </a:cubicBezTo>
                <a:cubicBezTo>
                  <a:pt x="254267" y="2045110"/>
                  <a:pt x="436278" y="2045110"/>
                  <a:pt x="617374" y="2045110"/>
                </a:cubicBezTo>
                <a:cubicBezTo>
                  <a:pt x="798471" y="2045110"/>
                  <a:pt x="980482" y="2045110"/>
                  <a:pt x="1161579" y="2044195"/>
                </a:cubicBezTo>
                <a:cubicBezTo>
                  <a:pt x="1187188" y="2044195"/>
                  <a:pt x="1233834" y="2029561"/>
                  <a:pt x="1234749" y="2021329"/>
                </a:cubicBezTo>
                <a:cubicBezTo>
                  <a:pt x="1237493" y="1991147"/>
                  <a:pt x="1229261" y="1956391"/>
                  <a:pt x="1210968" y="193169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 name="Google Shape;96;p1"/>
          <p:cNvSpPr/>
          <p:nvPr/>
        </p:nvSpPr>
        <p:spPr>
          <a:xfrm>
            <a:off x="2488763" y="4323046"/>
            <a:ext cx="991373" cy="1179734"/>
          </a:xfrm>
          <a:custGeom>
            <a:rect b="b" l="l" r="r" t="t"/>
            <a:pathLst>
              <a:path extrusionOk="0" h="2176816" w="1829257">
                <a:moveTo>
                  <a:pt x="1830879" y="2091756"/>
                </a:moveTo>
                <a:cubicBezTo>
                  <a:pt x="1804355" y="2088097"/>
                  <a:pt x="1778745" y="2083524"/>
                  <a:pt x="1745818" y="2078951"/>
                </a:cubicBezTo>
                <a:cubicBezTo>
                  <a:pt x="1745818" y="2042366"/>
                  <a:pt x="1747647" y="2008525"/>
                  <a:pt x="1744904" y="1974683"/>
                </a:cubicBezTo>
                <a:cubicBezTo>
                  <a:pt x="1742159" y="1940842"/>
                  <a:pt x="1737586" y="1906086"/>
                  <a:pt x="1730270" y="1873159"/>
                </a:cubicBezTo>
                <a:cubicBezTo>
                  <a:pt x="1711062" y="1784441"/>
                  <a:pt x="1686367" y="1695722"/>
                  <a:pt x="1670819" y="1607003"/>
                </a:cubicBezTo>
                <a:cubicBezTo>
                  <a:pt x="1656184" y="1524686"/>
                  <a:pt x="1652527" y="1441455"/>
                  <a:pt x="1640636" y="1359138"/>
                </a:cubicBezTo>
                <a:cubicBezTo>
                  <a:pt x="1633318" y="1307004"/>
                  <a:pt x="1621429" y="1254871"/>
                  <a:pt x="1612283" y="1202737"/>
                </a:cubicBezTo>
                <a:cubicBezTo>
                  <a:pt x="1599478" y="1132310"/>
                  <a:pt x="1587587" y="1061884"/>
                  <a:pt x="1574783" y="990543"/>
                </a:cubicBezTo>
                <a:cubicBezTo>
                  <a:pt x="1567466" y="990543"/>
                  <a:pt x="1560148" y="991457"/>
                  <a:pt x="1551917" y="991457"/>
                </a:cubicBezTo>
                <a:cubicBezTo>
                  <a:pt x="1491551" y="1352736"/>
                  <a:pt x="1430271" y="1714929"/>
                  <a:pt x="1368992" y="2078036"/>
                </a:cubicBezTo>
                <a:cubicBezTo>
                  <a:pt x="1251919" y="2095414"/>
                  <a:pt x="1250090" y="2094500"/>
                  <a:pt x="1250090" y="1978342"/>
                </a:cubicBezTo>
                <a:cubicBezTo>
                  <a:pt x="1250090" y="1939013"/>
                  <a:pt x="1246431" y="1898769"/>
                  <a:pt x="1251004" y="1859440"/>
                </a:cubicBezTo>
                <a:cubicBezTo>
                  <a:pt x="1255577" y="1821940"/>
                  <a:pt x="1270211" y="1785355"/>
                  <a:pt x="1284845" y="1733221"/>
                </a:cubicBezTo>
                <a:cubicBezTo>
                  <a:pt x="1224480" y="1680173"/>
                  <a:pt x="1193382" y="1597856"/>
                  <a:pt x="1207102" y="1498162"/>
                </a:cubicBezTo>
                <a:cubicBezTo>
                  <a:pt x="1209846" y="1476211"/>
                  <a:pt x="1186980" y="1450601"/>
                  <a:pt x="1178748" y="1425906"/>
                </a:cubicBezTo>
                <a:cubicBezTo>
                  <a:pt x="1155883" y="1355480"/>
                  <a:pt x="1104664" y="1279565"/>
                  <a:pt x="1118383" y="1216456"/>
                </a:cubicBezTo>
                <a:cubicBezTo>
                  <a:pt x="1151310" y="1061884"/>
                  <a:pt x="1120212" y="925604"/>
                  <a:pt x="1071737" y="782008"/>
                </a:cubicBezTo>
                <a:cubicBezTo>
                  <a:pt x="1030579" y="661276"/>
                  <a:pt x="985762" y="535058"/>
                  <a:pt x="1032408" y="410668"/>
                </a:cubicBezTo>
                <a:cubicBezTo>
                  <a:pt x="950091" y="282620"/>
                  <a:pt x="940945" y="141767"/>
                  <a:pt x="925397" y="0"/>
                </a:cubicBezTo>
                <a:cubicBezTo>
                  <a:pt x="923567" y="5488"/>
                  <a:pt x="920824" y="10976"/>
                  <a:pt x="918079" y="16463"/>
                </a:cubicBezTo>
                <a:cubicBezTo>
                  <a:pt x="915335" y="10976"/>
                  <a:pt x="913506" y="5488"/>
                  <a:pt x="910762" y="0"/>
                </a:cubicBezTo>
                <a:cubicBezTo>
                  <a:pt x="896128" y="141767"/>
                  <a:pt x="886067" y="282620"/>
                  <a:pt x="803751" y="410668"/>
                </a:cubicBezTo>
                <a:cubicBezTo>
                  <a:pt x="850397" y="535058"/>
                  <a:pt x="805579" y="661276"/>
                  <a:pt x="764421" y="782008"/>
                </a:cubicBezTo>
                <a:cubicBezTo>
                  <a:pt x="715947" y="924690"/>
                  <a:pt x="684849" y="1061884"/>
                  <a:pt x="717775" y="1216456"/>
                </a:cubicBezTo>
                <a:cubicBezTo>
                  <a:pt x="730580" y="1279565"/>
                  <a:pt x="680276" y="1356394"/>
                  <a:pt x="657410" y="1425906"/>
                </a:cubicBezTo>
                <a:cubicBezTo>
                  <a:pt x="649178" y="1450601"/>
                  <a:pt x="626312" y="1475296"/>
                  <a:pt x="629057" y="1498162"/>
                </a:cubicBezTo>
                <a:cubicBezTo>
                  <a:pt x="642776" y="1597856"/>
                  <a:pt x="611679" y="1679258"/>
                  <a:pt x="551313" y="1733221"/>
                </a:cubicBezTo>
                <a:cubicBezTo>
                  <a:pt x="565947" y="1785355"/>
                  <a:pt x="579667" y="1821026"/>
                  <a:pt x="585154" y="1859440"/>
                </a:cubicBezTo>
                <a:cubicBezTo>
                  <a:pt x="590642" y="1898769"/>
                  <a:pt x="586069" y="1939013"/>
                  <a:pt x="586069" y="1978342"/>
                </a:cubicBezTo>
                <a:cubicBezTo>
                  <a:pt x="586069" y="2094500"/>
                  <a:pt x="584240" y="2095414"/>
                  <a:pt x="467167" y="2078036"/>
                </a:cubicBezTo>
                <a:cubicBezTo>
                  <a:pt x="405887" y="1714929"/>
                  <a:pt x="345522" y="1353650"/>
                  <a:pt x="284241" y="991457"/>
                </a:cubicBezTo>
                <a:cubicBezTo>
                  <a:pt x="276925" y="991457"/>
                  <a:pt x="269607" y="990543"/>
                  <a:pt x="261375" y="990543"/>
                </a:cubicBezTo>
                <a:cubicBezTo>
                  <a:pt x="248572" y="1060969"/>
                  <a:pt x="236681" y="1131396"/>
                  <a:pt x="223876" y="1202737"/>
                </a:cubicBezTo>
                <a:cubicBezTo>
                  <a:pt x="214730" y="1254871"/>
                  <a:pt x="202840" y="1306090"/>
                  <a:pt x="195523" y="1359138"/>
                </a:cubicBezTo>
                <a:cubicBezTo>
                  <a:pt x="184548" y="1441455"/>
                  <a:pt x="179974" y="1525601"/>
                  <a:pt x="165339" y="1607003"/>
                </a:cubicBezTo>
                <a:cubicBezTo>
                  <a:pt x="149791" y="1696636"/>
                  <a:pt x="125097" y="1784441"/>
                  <a:pt x="105889" y="1873159"/>
                </a:cubicBezTo>
                <a:cubicBezTo>
                  <a:pt x="98572" y="1907001"/>
                  <a:pt x="93999" y="1940842"/>
                  <a:pt x="91255" y="1974683"/>
                </a:cubicBezTo>
                <a:cubicBezTo>
                  <a:pt x="88511" y="2008525"/>
                  <a:pt x="90340" y="2042366"/>
                  <a:pt x="90340" y="2078951"/>
                </a:cubicBezTo>
                <a:cubicBezTo>
                  <a:pt x="57414" y="2084439"/>
                  <a:pt x="31804" y="2088097"/>
                  <a:pt x="5279" y="2091756"/>
                </a:cubicBezTo>
                <a:cubicBezTo>
                  <a:pt x="-4781" y="2143890"/>
                  <a:pt x="-7525" y="2181389"/>
                  <a:pt x="63816" y="2181389"/>
                </a:cubicBezTo>
                <a:cubicBezTo>
                  <a:pt x="347351" y="2180475"/>
                  <a:pt x="631800" y="2180475"/>
                  <a:pt x="915335" y="2180475"/>
                </a:cubicBezTo>
                <a:cubicBezTo>
                  <a:pt x="1198870" y="2180475"/>
                  <a:pt x="1483320" y="2180475"/>
                  <a:pt x="1766855" y="2181389"/>
                </a:cubicBezTo>
                <a:cubicBezTo>
                  <a:pt x="1843683" y="2181389"/>
                  <a:pt x="1840025" y="2143890"/>
                  <a:pt x="1830879" y="209175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 name="Google Shape;97;p1"/>
          <p:cNvSpPr/>
          <p:nvPr/>
        </p:nvSpPr>
        <p:spPr>
          <a:xfrm>
            <a:off x="13672" y="4335705"/>
            <a:ext cx="618958" cy="1022426"/>
          </a:xfrm>
          <a:custGeom>
            <a:rect b="b" l="l" r="r" t="t"/>
            <a:pathLst>
              <a:path extrusionOk="0" h="2039621" w="1234748">
                <a:moveTo>
                  <a:pt x="1210968" y="1931696"/>
                </a:moveTo>
                <a:cubicBezTo>
                  <a:pt x="1152433" y="1850294"/>
                  <a:pt x="1081091" y="1777123"/>
                  <a:pt x="1028043" y="1692063"/>
                </a:cubicBezTo>
                <a:cubicBezTo>
                  <a:pt x="997860" y="1643588"/>
                  <a:pt x="988714" y="1580478"/>
                  <a:pt x="976823" y="1521942"/>
                </a:cubicBezTo>
                <a:cubicBezTo>
                  <a:pt x="964933" y="1465235"/>
                  <a:pt x="963104" y="1406699"/>
                  <a:pt x="954873" y="1349077"/>
                </a:cubicBezTo>
                <a:cubicBezTo>
                  <a:pt x="944811" y="1278651"/>
                  <a:pt x="918287" y="1221029"/>
                  <a:pt x="857007" y="1175298"/>
                </a:cubicBezTo>
                <a:cubicBezTo>
                  <a:pt x="801215" y="1133225"/>
                  <a:pt x="753654" y="1076518"/>
                  <a:pt x="854263" y="995116"/>
                </a:cubicBezTo>
                <a:cubicBezTo>
                  <a:pt x="749081" y="1007006"/>
                  <a:pt x="750910" y="972250"/>
                  <a:pt x="760971" y="900909"/>
                </a:cubicBezTo>
                <a:cubicBezTo>
                  <a:pt x="771947" y="825910"/>
                  <a:pt x="739935" y="745422"/>
                  <a:pt x="728959" y="666765"/>
                </a:cubicBezTo>
                <a:cubicBezTo>
                  <a:pt x="700606" y="467375"/>
                  <a:pt x="673167" y="268901"/>
                  <a:pt x="644813" y="69512"/>
                </a:cubicBezTo>
                <a:cubicBezTo>
                  <a:pt x="641155" y="46646"/>
                  <a:pt x="634753" y="23780"/>
                  <a:pt x="618289" y="0"/>
                </a:cubicBezTo>
                <a:cubicBezTo>
                  <a:pt x="601826" y="22866"/>
                  <a:pt x="595424" y="45731"/>
                  <a:pt x="591765" y="69512"/>
                </a:cubicBezTo>
                <a:cubicBezTo>
                  <a:pt x="563412" y="268901"/>
                  <a:pt x="535973" y="467375"/>
                  <a:pt x="507619" y="666765"/>
                </a:cubicBezTo>
                <a:cubicBezTo>
                  <a:pt x="496643" y="745422"/>
                  <a:pt x="464631" y="825910"/>
                  <a:pt x="475607" y="900909"/>
                </a:cubicBezTo>
                <a:cubicBezTo>
                  <a:pt x="485668" y="972250"/>
                  <a:pt x="488412" y="1007006"/>
                  <a:pt x="382315" y="995116"/>
                </a:cubicBezTo>
                <a:cubicBezTo>
                  <a:pt x="482924" y="1076518"/>
                  <a:pt x="435364" y="1133225"/>
                  <a:pt x="379571" y="1175298"/>
                </a:cubicBezTo>
                <a:cubicBezTo>
                  <a:pt x="318291" y="1221029"/>
                  <a:pt x="291767" y="1279566"/>
                  <a:pt x="281706" y="1349077"/>
                </a:cubicBezTo>
                <a:cubicBezTo>
                  <a:pt x="273474" y="1406699"/>
                  <a:pt x="271645" y="1465235"/>
                  <a:pt x="259755" y="1521942"/>
                </a:cubicBezTo>
                <a:cubicBezTo>
                  <a:pt x="247865" y="1579564"/>
                  <a:pt x="238718" y="1643588"/>
                  <a:pt x="208535" y="1692063"/>
                </a:cubicBezTo>
                <a:cubicBezTo>
                  <a:pt x="155487" y="1777123"/>
                  <a:pt x="84146" y="1850294"/>
                  <a:pt x="25609" y="1931696"/>
                </a:cubicBezTo>
                <a:cubicBezTo>
                  <a:pt x="8232" y="1955476"/>
                  <a:pt x="0" y="1991147"/>
                  <a:pt x="0" y="2021329"/>
                </a:cubicBezTo>
                <a:cubicBezTo>
                  <a:pt x="0" y="2029561"/>
                  <a:pt x="47561" y="2044195"/>
                  <a:pt x="73170" y="2044195"/>
                </a:cubicBezTo>
                <a:cubicBezTo>
                  <a:pt x="254267" y="2045110"/>
                  <a:pt x="436278" y="2045110"/>
                  <a:pt x="617374" y="2045110"/>
                </a:cubicBezTo>
                <a:cubicBezTo>
                  <a:pt x="798471" y="2045110"/>
                  <a:pt x="980482" y="2045110"/>
                  <a:pt x="1161579" y="2044195"/>
                </a:cubicBezTo>
                <a:cubicBezTo>
                  <a:pt x="1187188" y="2044195"/>
                  <a:pt x="1233834" y="2029561"/>
                  <a:pt x="1234749" y="2021329"/>
                </a:cubicBezTo>
                <a:cubicBezTo>
                  <a:pt x="1237493" y="1991147"/>
                  <a:pt x="1229261" y="1956391"/>
                  <a:pt x="1210968" y="193169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 name="Google Shape;98;p1"/>
          <p:cNvSpPr/>
          <p:nvPr/>
        </p:nvSpPr>
        <p:spPr>
          <a:xfrm>
            <a:off x="10110468" y="1928089"/>
            <a:ext cx="537901" cy="879943"/>
          </a:xfrm>
          <a:custGeom>
            <a:rect b="b" l="l" r="r" t="t"/>
            <a:pathLst>
              <a:path extrusionOk="0" h="1869143" w="1142589">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1"/>
          <p:cNvSpPr/>
          <p:nvPr/>
        </p:nvSpPr>
        <p:spPr>
          <a:xfrm>
            <a:off x="7832195" y="2941217"/>
            <a:ext cx="460641" cy="753555"/>
          </a:xfrm>
          <a:custGeom>
            <a:rect b="b" l="l" r="r" t="t"/>
            <a:pathLst>
              <a:path extrusionOk="0" h="1869143" w="1142589">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 name="Google Shape;100;p1"/>
          <p:cNvSpPr/>
          <p:nvPr/>
        </p:nvSpPr>
        <p:spPr>
          <a:xfrm>
            <a:off x="7627704" y="4265902"/>
            <a:ext cx="976589" cy="1597585"/>
          </a:xfrm>
          <a:custGeom>
            <a:rect b="b" l="l" r="r" t="t"/>
            <a:pathLst>
              <a:path extrusionOk="0" h="1869143" w="1142589">
                <a:moveTo>
                  <a:pt x="1138707" y="1605993"/>
                </a:moveTo>
                <a:cubicBezTo>
                  <a:pt x="1037411" y="1576448"/>
                  <a:pt x="936116" y="1546904"/>
                  <a:pt x="834820" y="1517661"/>
                </a:cubicBezTo>
                <a:cubicBezTo>
                  <a:pt x="826379" y="1515249"/>
                  <a:pt x="822460" y="1513440"/>
                  <a:pt x="824570" y="1502889"/>
                </a:cubicBezTo>
                <a:cubicBezTo>
                  <a:pt x="828489" y="1483896"/>
                  <a:pt x="829394" y="1463998"/>
                  <a:pt x="831805" y="1444704"/>
                </a:cubicBezTo>
                <a:cubicBezTo>
                  <a:pt x="832710" y="1437469"/>
                  <a:pt x="831805" y="1433851"/>
                  <a:pt x="822761" y="1434152"/>
                </a:cubicBezTo>
                <a:cubicBezTo>
                  <a:pt x="804070" y="1435057"/>
                  <a:pt x="803768" y="1434454"/>
                  <a:pt x="804371" y="1415159"/>
                </a:cubicBezTo>
                <a:cubicBezTo>
                  <a:pt x="804673" y="1409130"/>
                  <a:pt x="805276" y="1403100"/>
                  <a:pt x="804974" y="1397071"/>
                </a:cubicBezTo>
                <a:cubicBezTo>
                  <a:pt x="804673" y="1387424"/>
                  <a:pt x="809798" y="1383203"/>
                  <a:pt x="818239" y="1380188"/>
                </a:cubicBezTo>
                <a:cubicBezTo>
                  <a:pt x="842658" y="1372350"/>
                  <a:pt x="866776" y="1363909"/>
                  <a:pt x="890593" y="1355769"/>
                </a:cubicBezTo>
                <a:cubicBezTo>
                  <a:pt x="895718" y="1353960"/>
                  <a:pt x="901446" y="1353659"/>
                  <a:pt x="905064" y="1348534"/>
                </a:cubicBezTo>
                <a:cubicBezTo>
                  <a:pt x="919836" y="1326526"/>
                  <a:pt x="934307" y="1304518"/>
                  <a:pt x="949380" y="1281908"/>
                </a:cubicBezTo>
                <a:cubicBezTo>
                  <a:pt x="943050" y="1277988"/>
                  <a:pt x="936719" y="1278591"/>
                  <a:pt x="930991" y="1278290"/>
                </a:cubicBezTo>
                <a:cubicBezTo>
                  <a:pt x="902953" y="1277687"/>
                  <a:pt x="874615" y="1277687"/>
                  <a:pt x="846578" y="1277084"/>
                </a:cubicBezTo>
                <a:cubicBezTo>
                  <a:pt x="834217" y="1276783"/>
                  <a:pt x="816129" y="1280400"/>
                  <a:pt x="810401" y="1273768"/>
                </a:cubicBezTo>
                <a:cubicBezTo>
                  <a:pt x="803165" y="1265628"/>
                  <a:pt x="813415" y="1249951"/>
                  <a:pt x="815827" y="1237289"/>
                </a:cubicBezTo>
                <a:cubicBezTo>
                  <a:pt x="817636" y="1227341"/>
                  <a:pt x="824871" y="1214679"/>
                  <a:pt x="820952" y="1208649"/>
                </a:cubicBezTo>
                <a:cubicBezTo>
                  <a:pt x="815224" y="1199907"/>
                  <a:pt x="801959" y="1209554"/>
                  <a:pt x="792011" y="1207745"/>
                </a:cubicBezTo>
                <a:cubicBezTo>
                  <a:pt x="787790" y="1206840"/>
                  <a:pt x="781158" y="1211363"/>
                  <a:pt x="779952" y="1203223"/>
                </a:cubicBezTo>
                <a:cubicBezTo>
                  <a:pt x="779047" y="1196289"/>
                  <a:pt x="778746" y="1189656"/>
                  <a:pt x="788092" y="1186642"/>
                </a:cubicBezTo>
                <a:cubicBezTo>
                  <a:pt x="806180" y="1180612"/>
                  <a:pt x="823063" y="1171568"/>
                  <a:pt x="841453" y="1166443"/>
                </a:cubicBezTo>
                <a:cubicBezTo>
                  <a:pt x="864666" y="1159509"/>
                  <a:pt x="879740" y="1146545"/>
                  <a:pt x="888181" y="1123332"/>
                </a:cubicBezTo>
                <a:cubicBezTo>
                  <a:pt x="895718" y="1102530"/>
                  <a:pt x="906873" y="1083236"/>
                  <a:pt x="917123" y="1061530"/>
                </a:cubicBezTo>
                <a:cubicBezTo>
                  <a:pt x="875821" y="1066655"/>
                  <a:pt x="836930" y="1071478"/>
                  <a:pt x="798342" y="1076603"/>
                </a:cubicBezTo>
                <a:cubicBezTo>
                  <a:pt x="792011" y="1077508"/>
                  <a:pt x="789298" y="1077508"/>
                  <a:pt x="788996" y="1069971"/>
                </a:cubicBezTo>
                <a:cubicBezTo>
                  <a:pt x="788695" y="1054897"/>
                  <a:pt x="787790" y="1039823"/>
                  <a:pt x="785981" y="1024750"/>
                </a:cubicBezTo>
                <a:cubicBezTo>
                  <a:pt x="784775" y="1013294"/>
                  <a:pt x="787790" y="1005757"/>
                  <a:pt x="799246" y="1001536"/>
                </a:cubicBezTo>
                <a:cubicBezTo>
                  <a:pt x="835725" y="988573"/>
                  <a:pt x="857431" y="961742"/>
                  <a:pt x="870394" y="926168"/>
                </a:cubicBezTo>
                <a:cubicBezTo>
                  <a:pt x="876424" y="909586"/>
                  <a:pt x="885166" y="893910"/>
                  <a:pt x="893608" y="876424"/>
                </a:cubicBezTo>
                <a:cubicBezTo>
                  <a:pt x="860144" y="878534"/>
                  <a:pt x="829092" y="880645"/>
                  <a:pt x="798040" y="882152"/>
                </a:cubicBezTo>
                <a:cubicBezTo>
                  <a:pt x="770305" y="883358"/>
                  <a:pt x="770305" y="882755"/>
                  <a:pt x="767290" y="854718"/>
                </a:cubicBezTo>
                <a:cubicBezTo>
                  <a:pt x="767290" y="853814"/>
                  <a:pt x="766988" y="852608"/>
                  <a:pt x="766687" y="851703"/>
                </a:cubicBezTo>
                <a:cubicBezTo>
                  <a:pt x="762768" y="840549"/>
                  <a:pt x="768797" y="836630"/>
                  <a:pt x="778444" y="834218"/>
                </a:cubicBezTo>
                <a:cubicBezTo>
                  <a:pt x="795026" y="829997"/>
                  <a:pt x="811305" y="825174"/>
                  <a:pt x="827585" y="820350"/>
                </a:cubicBezTo>
                <a:cubicBezTo>
                  <a:pt x="832408" y="818843"/>
                  <a:pt x="836327" y="817637"/>
                  <a:pt x="838438" y="811607"/>
                </a:cubicBezTo>
                <a:cubicBezTo>
                  <a:pt x="849592" y="779048"/>
                  <a:pt x="861350" y="746790"/>
                  <a:pt x="873107" y="713326"/>
                </a:cubicBezTo>
                <a:cubicBezTo>
                  <a:pt x="867379" y="713326"/>
                  <a:pt x="862857" y="713025"/>
                  <a:pt x="858335" y="713326"/>
                </a:cubicBezTo>
                <a:cubicBezTo>
                  <a:pt x="826379" y="716944"/>
                  <a:pt x="794724" y="720562"/>
                  <a:pt x="762768" y="724179"/>
                </a:cubicBezTo>
                <a:cubicBezTo>
                  <a:pt x="758547" y="724782"/>
                  <a:pt x="752518" y="728400"/>
                  <a:pt x="749804" y="721466"/>
                </a:cubicBezTo>
                <a:cubicBezTo>
                  <a:pt x="744981" y="709106"/>
                  <a:pt x="754025" y="690113"/>
                  <a:pt x="766385" y="685892"/>
                </a:cubicBezTo>
                <a:cubicBezTo>
                  <a:pt x="778746" y="681973"/>
                  <a:pt x="791106" y="677752"/>
                  <a:pt x="803467" y="673532"/>
                </a:cubicBezTo>
                <a:cubicBezTo>
                  <a:pt x="807989" y="672024"/>
                  <a:pt x="812210" y="670818"/>
                  <a:pt x="813717" y="664487"/>
                </a:cubicBezTo>
                <a:cubicBezTo>
                  <a:pt x="820651" y="633737"/>
                  <a:pt x="828489" y="603590"/>
                  <a:pt x="836327" y="571332"/>
                </a:cubicBezTo>
                <a:cubicBezTo>
                  <a:pt x="801055" y="573442"/>
                  <a:pt x="767290" y="575552"/>
                  <a:pt x="733826" y="577361"/>
                </a:cubicBezTo>
                <a:cubicBezTo>
                  <a:pt x="752819" y="561082"/>
                  <a:pt x="772415" y="547817"/>
                  <a:pt x="792011" y="533949"/>
                </a:cubicBezTo>
                <a:cubicBezTo>
                  <a:pt x="802864" y="526412"/>
                  <a:pt x="802261" y="514655"/>
                  <a:pt x="790503" y="511640"/>
                </a:cubicBezTo>
                <a:cubicBezTo>
                  <a:pt x="778444" y="508625"/>
                  <a:pt x="781459" y="503801"/>
                  <a:pt x="785378" y="496265"/>
                </a:cubicBezTo>
                <a:cubicBezTo>
                  <a:pt x="798945" y="470639"/>
                  <a:pt x="811908" y="445014"/>
                  <a:pt x="826379" y="416675"/>
                </a:cubicBezTo>
                <a:cubicBezTo>
                  <a:pt x="801055" y="418786"/>
                  <a:pt x="778143" y="420293"/>
                  <a:pt x="755532" y="422705"/>
                </a:cubicBezTo>
                <a:cubicBezTo>
                  <a:pt x="744378" y="423911"/>
                  <a:pt x="735936" y="422102"/>
                  <a:pt x="727495" y="413359"/>
                </a:cubicBezTo>
                <a:cubicBezTo>
                  <a:pt x="694333" y="378991"/>
                  <a:pt x="661171" y="344623"/>
                  <a:pt x="626200" y="312365"/>
                </a:cubicBezTo>
                <a:cubicBezTo>
                  <a:pt x="607810" y="295482"/>
                  <a:pt x="597258" y="277695"/>
                  <a:pt x="601479" y="252372"/>
                </a:cubicBezTo>
                <a:cubicBezTo>
                  <a:pt x="602383" y="246945"/>
                  <a:pt x="603891" y="239710"/>
                  <a:pt x="596052" y="236996"/>
                </a:cubicBezTo>
                <a:cubicBezTo>
                  <a:pt x="587611" y="233982"/>
                  <a:pt x="589420" y="228555"/>
                  <a:pt x="592434" y="222526"/>
                </a:cubicBezTo>
                <a:cubicBezTo>
                  <a:pt x="598765" y="209261"/>
                  <a:pt x="602082" y="195996"/>
                  <a:pt x="599368" y="180621"/>
                </a:cubicBezTo>
                <a:cubicBezTo>
                  <a:pt x="596354" y="162231"/>
                  <a:pt x="594846" y="142936"/>
                  <a:pt x="619869" y="133591"/>
                </a:cubicBezTo>
                <a:cubicBezTo>
                  <a:pt x="611126" y="128164"/>
                  <a:pt x="605398" y="123943"/>
                  <a:pt x="599368" y="121230"/>
                </a:cubicBezTo>
                <a:cubicBezTo>
                  <a:pt x="587309" y="116105"/>
                  <a:pt x="583089" y="107965"/>
                  <a:pt x="583692" y="94399"/>
                </a:cubicBezTo>
                <a:cubicBezTo>
                  <a:pt x="584898" y="65457"/>
                  <a:pt x="583089" y="36214"/>
                  <a:pt x="580376" y="7273"/>
                </a:cubicBezTo>
                <a:cubicBezTo>
                  <a:pt x="573140" y="-2977"/>
                  <a:pt x="571934" y="-2676"/>
                  <a:pt x="565603" y="9986"/>
                </a:cubicBezTo>
                <a:cubicBezTo>
                  <a:pt x="564699" y="26266"/>
                  <a:pt x="566206" y="42545"/>
                  <a:pt x="562890" y="58825"/>
                </a:cubicBezTo>
                <a:cubicBezTo>
                  <a:pt x="552941" y="63045"/>
                  <a:pt x="555052" y="72391"/>
                  <a:pt x="555655" y="79627"/>
                </a:cubicBezTo>
                <a:cubicBezTo>
                  <a:pt x="556861" y="98017"/>
                  <a:pt x="551434" y="111583"/>
                  <a:pt x="534250" y="120627"/>
                </a:cubicBezTo>
                <a:cubicBezTo>
                  <a:pt x="522794" y="126657"/>
                  <a:pt x="521889" y="134193"/>
                  <a:pt x="530331" y="143539"/>
                </a:cubicBezTo>
                <a:cubicBezTo>
                  <a:pt x="537566" y="151679"/>
                  <a:pt x="539978" y="160723"/>
                  <a:pt x="539978" y="170973"/>
                </a:cubicBezTo>
                <a:cubicBezTo>
                  <a:pt x="539978" y="187253"/>
                  <a:pt x="536059" y="203834"/>
                  <a:pt x="543897" y="219812"/>
                </a:cubicBezTo>
                <a:cubicBezTo>
                  <a:pt x="545404" y="222827"/>
                  <a:pt x="545103" y="227048"/>
                  <a:pt x="543294" y="230062"/>
                </a:cubicBezTo>
                <a:cubicBezTo>
                  <a:pt x="535757" y="240916"/>
                  <a:pt x="537265" y="252975"/>
                  <a:pt x="537265" y="265034"/>
                </a:cubicBezTo>
                <a:cubicBezTo>
                  <a:pt x="537265" y="275585"/>
                  <a:pt x="535154" y="284931"/>
                  <a:pt x="527316" y="292468"/>
                </a:cubicBezTo>
                <a:cubicBezTo>
                  <a:pt x="489933" y="330152"/>
                  <a:pt x="452249" y="367836"/>
                  <a:pt x="414564" y="405219"/>
                </a:cubicBezTo>
                <a:cubicBezTo>
                  <a:pt x="407329" y="412455"/>
                  <a:pt x="398888" y="415469"/>
                  <a:pt x="388638" y="413661"/>
                </a:cubicBezTo>
                <a:cubicBezTo>
                  <a:pt x="374770" y="411249"/>
                  <a:pt x="360600" y="413661"/>
                  <a:pt x="346733" y="411249"/>
                </a:cubicBezTo>
                <a:cubicBezTo>
                  <a:pt x="342211" y="410344"/>
                  <a:pt x="338894" y="412756"/>
                  <a:pt x="336784" y="416675"/>
                </a:cubicBezTo>
                <a:cubicBezTo>
                  <a:pt x="331960" y="416977"/>
                  <a:pt x="327137" y="417278"/>
                  <a:pt x="321107" y="417580"/>
                </a:cubicBezTo>
                <a:cubicBezTo>
                  <a:pt x="335277" y="444712"/>
                  <a:pt x="348240" y="471242"/>
                  <a:pt x="362409" y="496868"/>
                </a:cubicBezTo>
                <a:cubicBezTo>
                  <a:pt x="366931" y="505007"/>
                  <a:pt x="366630" y="508324"/>
                  <a:pt x="356983" y="511037"/>
                </a:cubicBezTo>
                <a:cubicBezTo>
                  <a:pt x="346130" y="514052"/>
                  <a:pt x="344622" y="525206"/>
                  <a:pt x="353968" y="532140"/>
                </a:cubicBezTo>
                <a:cubicBezTo>
                  <a:pt x="365726" y="540883"/>
                  <a:pt x="378086" y="548420"/>
                  <a:pt x="389844" y="557162"/>
                </a:cubicBezTo>
                <a:cubicBezTo>
                  <a:pt x="397983" y="562890"/>
                  <a:pt x="407329" y="567111"/>
                  <a:pt x="415167" y="576758"/>
                </a:cubicBezTo>
                <a:cubicBezTo>
                  <a:pt x="379593" y="574648"/>
                  <a:pt x="346130" y="572538"/>
                  <a:pt x="310857" y="570427"/>
                </a:cubicBezTo>
                <a:cubicBezTo>
                  <a:pt x="315681" y="590023"/>
                  <a:pt x="322313" y="608112"/>
                  <a:pt x="324122" y="626803"/>
                </a:cubicBezTo>
                <a:cubicBezTo>
                  <a:pt x="327137" y="659362"/>
                  <a:pt x="341608" y="677451"/>
                  <a:pt x="374770" y="683480"/>
                </a:cubicBezTo>
                <a:cubicBezTo>
                  <a:pt x="397079" y="687400"/>
                  <a:pt x="397983" y="692826"/>
                  <a:pt x="397380" y="716040"/>
                </a:cubicBezTo>
                <a:cubicBezTo>
                  <a:pt x="397380" y="724179"/>
                  <a:pt x="393763" y="725084"/>
                  <a:pt x="387432" y="724179"/>
                </a:cubicBezTo>
                <a:cubicBezTo>
                  <a:pt x="375976" y="722672"/>
                  <a:pt x="364520" y="721165"/>
                  <a:pt x="353064" y="719657"/>
                </a:cubicBezTo>
                <a:cubicBezTo>
                  <a:pt x="327137" y="716944"/>
                  <a:pt x="301511" y="714231"/>
                  <a:pt x="273776" y="711518"/>
                </a:cubicBezTo>
                <a:cubicBezTo>
                  <a:pt x="282217" y="735635"/>
                  <a:pt x="291563" y="757040"/>
                  <a:pt x="297291" y="779651"/>
                </a:cubicBezTo>
                <a:cubicBezTo>
                  <a:pt x="304225" y="807688"/>
                  <a:pt x="318695" y="822762"/>
                  <a:pt x="348240" y="828188"/>
                </a:cubicBezTo>
                <a:cubicBezTo>
                  <a:pt x="381704" y="834218"/>
                  <a:pt x="380799" y="836931"/>
                  <a:pt x="378990" y="871299"/>
                </a:cubicBezTo>
                <a:cubicBezTo>
                  <a:pt x="378689" y="878836"/>
                  <a:pt x="376880" y="882152"/>
                  <a:pt x="368439" y="881549"/>
                </a:cubicBezTo>
                <a:cubicBezTo>
                  <a:pt x="355475" y="880343"/>
                  <a:pt x="342512" y="880343"/>
                  <a:pt x="329549" y="879740"/>
                </a:cubicBezTo>
                <a:cubicBezTo>
                  <a:pt x="304828" y="878534"/>
                  <a:pt x="280107" y="877329"/>
                  <a:pt x="253275" y="875821"/>
                </a:cubicBezTo>
                <a:cubicBezTo>
                  <a:pt x="261114" y="892101"/>
                  <a:pt x="268952" y="905366"/>
                  <a:pt x="274077" y="919837"/>
                </a:cubicBezTo>
                <a:cubicBezTo>
                  <a:pt x="287644" y="959028"/>
                  <a:pt x="311460" y="988573"/>
                  <a:pt x="351556" y="1002742"/>
                </a:cubicBezTo>
                <a:cubicBezTo>
                  <a:pt x="359395" y="1005455"/>
                  <a:pt x="361505" y="1011183"/>
                  <a:pt x="360902" y="1019323"/>
                </a:cubicBezTo>
                <a:cubicBezTo>
                  <a:pt x="359696" y="1033794"/>
                  <a:pt x="357887" y="1048265"/>
                  <a:pt x="358490" y="1062736"/>
                </a:cubicBezTo>
                <a:cubicBezTo>
                  <a:pt x="359093" y="1076302"/>
                  <a:pt x="353667" y="1077809"/>
                  <a:pt x="343115" y="1073589"/>
                </a:cubicBezTo>
                <a:cubicBezTo>
                  <a:pt x="311460" y="1060927"/>
                  <a:pt x="278298" y="1057309"/>
                  <a:pt x="244834" y="1054897"/>
                </a:cubicBezTo>
                <a:cubicBezTo>
                  <a:pt x="227952" y="1053691"/>
                  <a:pt x="223429" y="1059118"/>
                  <a:pt x="229158" y="1075096"/>
                </a:cubicBezTo>
                <a:cubicBezTo>
                  <a:pt x="237900" y="1099214"/>
                  <a:pt x="251768" y="1121222"/>
                  <a:pt x="262320" y="1144435"/>
                </a:cubicBezTo>
                <a:cubicBezTo>
                  <a:pt x="267143" y="1154987"/>
                  <a:pt x="274680" y="1161016"/>
                  <a:pt x="284930" y="1164935"/>
                </a:cubicBezTo>
                <a:cubicBezTo>
                  <a:pt x="303019" y="1172171"/>
                  <a:pt x="321710" y="1178502"/>
                  <a:pt x="339497" y="1186340"/>
                </a:cubicBezTo>
                <a:cubicBezTo>
                  <a:pt x="343718" y="1188149"/>
                  <a:pt x="349747" y="1188451"/>
                  <a:pt x="350049" y="1194781"/>
                </a:cubicBezTo>
                <a:cubicBezTo>
                  <a:pt x="348541" y="1196892"/>
                  <a:pt x="346431" y="1196892"/>
                  <a:pt x="344321" y="1196892"/>
                </a:cubicBezTo>
                <a:cubicBezTo>
                  <a:pt x="318093" y="1198098"/>
                  <a:pt x="315379" y="1201414"/>
                  <a:pt x="321107" y="1226738"/>
                </a:cubicBezTo>
                <a:cubicBezTo>
                  <a:pt x="321409" y="1228848"/>
                  <a:pt x="322012" y="1230657"/>
                  <a:pt x="322615" y="1232466"/>
                </a:cubicBezTo>
                <a:cubicBezTo>
                  <a:pt x="331960" y="1266231"/>
                  <a:pt x="330152" y="1268643"/>
                  <a:pt x="295180" y="1268643"/>
                </a:cubicBezTo>
                <a:cubicBezTo>
                  <a:pt x="266540" y="1268643"/>
                  <a:pt x="237900" y="1267738"/>
                  <a:pt x="209260" y="1269246"/>
                </a:cubicBezTo>
                <a:cubicBezTo>
                  <a:pt x="193282" y="1269849"/>
                  <a:pt x="189061" y="1278591"/>
                  <a:pt x="196900" y="1292459"/>
                </a:cubicBezTo>
                <a:cubicBezTo>
                  <a:pt x="199914" y="1297584"/>
                  <a:pt x="203231" y="1302709"/>
                  <a:pt x="206848" y="1307533"/>
                </a:cubicBezTo>
                <a:cubicBezTo>
                  <a:pt x="246342" y="1365718"/>
                  <a:pt x="230363" y="1352754"/>
                  <a:pt x="294879" y="1375063"/>
                </a:cubicBezTo>
                <a:cubicBezTo>
                  <a:pt x="304828" y="1378380"/>
                  <a:pt x="315078" y="1381696"/>
                  <a:pt x="324424" y="1386519"/>
                </a:cubicBezTo>
                <a:cubicBezTo>
                  <a:pt x="335277" y="1392247"/>
                  <a:pt x="335578" y="1402196"/>
                  <a:pt x="335277" y="1412748"/>
                </a:cubicBezTo>
                <a:cubicBezTo>
                  <a:pt x="334975" y="1422395"/>
                  <a:pt x="328644" y="1425108"/>
                  <a:pt x="320504" y="1426314"/>
                </a:cubicBezTo>
                <a:cubicBezTo>
                  <a:pt x="311159" y="1427821"/>
                  <a:pt x="308747" y="1435057"/>
                  <a:pt x="308747" y="1443197"/>
                </a:cubicBezTo>
                <a:cubicBezTo>
                  <a:pt x="308747" y="1457366"/>
                  <a:pt x="311460" y="1471234"/>
                  <a:pt x="313269" y="1485102"/>
                </a:cubicBezTo>
                <a:cubicBezTo>
                  <a:pt x="315681" y="1502286"/>
                  <a:pt x="313269" y="1506808"/>
                  <a:pt x="296989" y="1511933"/>
                </a:cubicBezTo>
                <a:cubicBezTo>
                  <a:pt x="265937" y="1521881"/>
                  <a:pt x="234584" y="1530926"/>
                  <a:pt x="203231" y="1539669"/>
                </a:cubicBezTo>
                <a:cubicBezTo>
                  <a:pt x="140222" y="1557455"/>
                  <a:pt x="78119" y="1576750"/>
                  <a:pt x="15110" y="1594537"/>
                </a:cubicBezTo>
                <a:cubicBezTo>
                  <a:pt x="8478" y="1596346"/>
                  <a:pt x="640" y="1598155"/>
                  <a:pt x="37" y="1606897"/>
                </a:cubicBezTo>
                <a:cubicBezTo>
                  <a:pt x="-566" y="1615037"/>
                  <a:pt x="6368" y="1617449"/>
                  <a:pt x="12096" y="1620765"/>
                </a:cubicBezTo>
                <a:cubicBezTo>
                  <a:pt x="15713" y="1622875"/>
                  <a:pt x="19331" y="1624383"/>
                  <a:pt x="22949" y="1626192"/>
                </a:cubicBezTo>
                <a:cubicBezTo>
                  <a:pt x="59427" y="1645185"/>
                  <a:pt x="97413" y="1661163"/>
                  <a:pt x="134193" y="1680156"/>
                </a:cubicBezTo>
                <a:cubicBezTo>
                  <a:pt x="147156" y="1686788"/>
                  <a:pt x="153186" y="1695832"/>
                  <a:pt x="151679" y="1710002"/>
                </a:cubicBezTo>
                <a:cubicBezTo>
                  <a:pt x="150171" y="1725075"/>
                  <a:pt x="148362" y="1739848"/>
                  <a:pt x="148362" y="1754921"/>
                </a:cubicBezTo>
                <a:cubicBezTo>
                  <a:pt x="148362" y="1765775"/>
                  <a:pt x="142333" y="1771502"/>
                  <a:pt x="131480" y="1771804"/>
                </a:cubicBezTo>
                <a:cubicBezTo>
                  <a:pt x="117913" y="1772105"/>
                  <a:pt x="104648" y="1772105"/>
                  <a:pt x="91082" y="1772105"/>
                </a:cubicBezTo>
                <a:lnTo>
                  <a:pt x="92589" y="1870085"/>
                </a:lnTo>
                <a:cubicBezTo>
                  <a:pt x="388035" y="1870085"/>
                  <a:pt x="683781" y="1870085"/>
                  <a:pt x="979227" y="1870085"/>
                </a:cubicBezTo>
                <a:cubicBezTo>
                  <a:pt x="982241" y="1870085"/>
                  <a:pt x="985256" y="1869783"/>
                  <a:pt x="988271" y="1870085"/>
                </a:cubicBezTo>
                <a:cubicBezTo>
                  <a:pt x="998219" y="1871592"/>
                  <a:pt x="1001837" y="1867372"/>
                  <a:pt x="1000631" y="1857724"/>
                </a:cubicBezTo>
                <a:cubicBezTo>
                  <a:pt x="997014" y="1828783"/>
                  <a:pt x="1004550" y="1800143"/>
                  <a:pt x="993999" y="1770598"/>
                </a:cubicBezTo>
                <a:cubicBezTo>
                  <a:pt x="986160" y="1748289"/>
                  <a:pt x="990080" y="1722061"/>
                  <a:pt x="988271" y="1697340"/>
                </a:cubicBezTo>
                <a:cubicBezTo>
                  <a:pt x="987668" y="1687994"/>
                  <a:pt x="990381" y="1683472"/>
                  <a:pt x="999124" y="1679251"/>
                </a:cubicBezTo>
                <a:cubicBezTo>
                  <a:pt x="1044044" y="1657847"/>
                  <a:pt x="1088360" y="1635839"/>
                  <a:pt x="1132677" y="1613831"/>
                </a:cubicBezTo>
                <a:cubicBezTo>
                  <a:pt x="1136295" y="1612022"/>
                  <a:pt x="1141721" y="1611721"/>
                  <a:pt x="1142927" y="1605993"/>
                </a:cubicBezTo>
                <a:cubicBezTo>
                  <a:pt x="1141420" y="1607199"/>
                  <a:pt x="1139913" y="1606596"/>
                  <a:pt x="1138707" y="1605993"/>
                </a:cubicBezTo>
                <a:close/>
                <a:moveTo>
                  <a:pt x="213481" y="1703972"/>
                </a:moveTo>
                <a:cubicBezTo>
                  <a:pt x="211371" y="1726884"/>
                  <a:pt x="208959" y="1748892"/>
                  <a:pt x="207753" y="1770900"/>
                </a:cubicBezTo>
                <a:cubicBezTo>
                  <a:pt x="207150" y="1779642"/>
                  <a:pt x="203231" y="1781753"/>
                  <a:pt x="195392" y="1781451"/>
                </a:cubicBezTo>
                <a:cubicBezTo>
                  <a:pt x="185745" y="1781150"/>
                  <a:pt x="188458" y="1774517"/>
                  <a:pt x="189061" y="1769694"/>
                </a:cubicBezTo>
                <a:cubicBezTo>
                  <a:pt x="191172" y="1747686"/>
                  <a:pt x="193583" y="1725678"/>
                  <a:pt x="196297" y="1703972"/>
                </a:cubicBezTo>
                <a:cubicBezTo>
                  <a:pt x="197201" y="1697340"/>
                  <a:pt x="195392" y="1687090"/>
                  <a:pt x="207451" y="1688597"/>
                </a:cubicBezTo>
                <a:cubicBezTo>
                  <a:pt x="219510" y="1689501"/>
                  <a:pt x="211069" y="1699149"/>
                  <a:pt x="213481" y="1703972"/>
                </a:cubicBezTo>
                <a:close/>
                <a:moveTo>
                  <a:pt x="396476" y="1718142"/>
                </a:moveTo>
                <a:cubicBezTo>
                  <a:pt x="396174" y="1736230"/>
                  <a:pt x="395270" y="1754017"/>
                  <a:pt x="394667" y="1772105"/>
                </a:cubicBezTo>
                <a:cubicBezTo>
                  <a:pt x="394366" y="1778135"/>
                  <a:pt x="392557" y="1781451"/>
                  <a:pt x="385924" y="1781150"/>
                </a:cubicBezTo>
                <a:cubicBezTo>
                  <a:pt x="379292" y="1780848"/>
                  <a:pt x="378689" y="1776929"/>
                  <a:pt x="379593" y="1772105"/>
                </a:cubicBezTo>
                <a:cubicBezTo>
                  <a:pt x="383513" y="1744973"/>
                  <a:pt x="387432" y="1717539"/>
                  <a:pt x="391351" y="1690406"/>
                </a:cubicBezTo>
                <a:cubicBezTo>
                  <a:pt x="391652" y="1688597"/>
                  <a:pt x="391954" y="1686487"/>
                  <a:pt x="396777" y="1686487"/>
                </a:cubicBezTo>
                <a:cubicBezTo>
                  <a:pt x="396476" y="1696737"/>
                  <a:pt x="396777" y="1707590"/>
                  <a:pt x="396476" y="1718142"/>
                </a:cubicBezTo>
                <a:close/>
                <a:moveTo>
                  <a:pt x="446219" y="1732914"/>
                </a:moveTo>
                <a:cubicBezTo>
                  <a:pt x="445918" y="1732914"/>
                  <a:pt x="445616" y="1732914"/>
                  <a:pt x="445315" y="1732914"/>
                </a:cubicBezTo>
                <a:cubicBezTo>
                  <a:pt x="444712" y="1745274"/>
                  <a:pt x="443808" y="1757936"/>
                  <a:pt x="443205" y="1770297"/>
                </a:cubicBezTo>
                <a:cubicBezTo>
                  <a:pt x="442903" y="1777532"/>
                  <a:pt x="441396" y="1781451"/>
                  <a:pt x="432954" y="1781150"/>
                </a:cubicBezTo>
                <a:cubicBezTo>
                  <a:pt x="424513" y="1780848"/>
                  <a:pt x="424513" y="1775723"/>
                  <a:pt x="425116" y="1769995"/>
                </a:cubicBezTo>
                <a:cubicBezTo>
                  <a:pt x="427226" y="1745576"/>
                  <a:pt x="429035" y="1721156"/>
                  <a:pt x="431447" y="1696737"/>
                </a:cubicBezTo>
                <a:cubicBezTo>
                  <a:pt x="432050" y="1691913"/>
                  <a:pt x="430844" y="1684678"/>
                  <a:pt x="439285" y="1684678"/>
                </a:cubicBezTo>
                <a:cubicBezTo>
                  <a:pt x="449536" y="1684979"/>
                  <a:pt x="445616" y="1693119"/>
                  <a:pt x="445616" y="1698244"/>
                </a:cubicBezTo>
                <a:cubicBezTo>
                  <a:pt x="446521" y="1710002"/>
                  <a:pt x="446219" y="1721458"/>
                  <a:pt x="446219" y="1732914"/>
                </a:cubicBezTo>
                <a:close/>
                <a:moveTo>
                  <a:pt x="641876" y="1781451"/>
                </a:moveTo>
                <a:cubicBezTo>
                  <a:pt x="599670" y="1781150"/>
                  <a:pt x="557463" y="1781150"/>
                  <a:pt x="515257" y="1781451"/>
                </a:cubicBezTo>
                <a:cubicBezTo>
                  <a:pt x="507117" y="1781451"/>
                  <a:pt x="503499" y="1778738"/>
                  <a:pt x="503198" y="1770297"/>
                </a:cubicBezTo>
                <a:cubicBezTo>
                  <a:pt x="502595" y="1750701"/>
                  <a:pt x="501389" y="1731105"/>
                  <a:pt x="500183" y="1711810"/>
                </a:cubicBezTo>
                <a:cubicBezTo>
                  <a:pt x="502897" y="1686487"/>
                  <a:pt x="502897" y="1686487"/>
                  <a:pt x="529125" y="1686487"/>
                </a:cubicBezTo>
                <a:cubicBezTo>
                  <a:pt x="534250" y="1686487"/>
                  <a:pt x="539375" y="1686487"/>
                  <a:pt x="544802" y="1686487"/>
                </a:cubicBezTo>
                <a:cubicBezTo>
                  <a:pt x="543596" y="1686185"/>
                  <a:pt x="542088" y="1685582"/>
                  <a:pt x="540882" y="1684376"/>
                </a:cubicBezTo>
                <a:cubicBezTo>
                  <a:pt x="574045" y="1681060"/>
                  <a:pt x="607207" y="1683170"/>
                  <a:pt x="640068" y="1682266"/>
                </a:cubicBezTo>
                <a:cubicBezTo>
                  <a:pt x="647303" y="1681965"/>
                  <a:pt x="649715" y="1685582"/>
                  <a:pt x="650016" y="1692215"/>
                </a:cubicBezTo>
                <a:cubicBezTo>
                  <a:pt x="650921" y="1718443"/>
                  <a:pt x="651825" y="1744370"/>
                  <a:pt x="653332" y="1770297"/>
                </a:cubicBezTo>
                <a:cubicBezTo>
                  <a:pt x="653634" y="1778738"/>
                  <a:pt x="650016" y="1781451"/>
                  <a:pt x="641876" y="1781451"/>
                </a:cubicBezTo>
                <a:close/>
                <a:moveTo>
                  <a:pt x="709105" y="1781150"/>
                </a:moveTo>
                <a:cubicBezTo>
                  <a:pt x="703980" y="1780848"/>
                  <a:pt x="697348" y="1782959"/>
                  <a:pt x="696745" y="1774517"/>
                </a:cubicBezTo>
                <a:cubicBezTo>
                  <a:pt x="694031" y="1746179"/>
                  <a:pt x="691620" y="1717840"/>
                  <a:pt x="688906" y="1689501"/>
                </a:cubicBezTo>
                <a:cubicBezTo>
                  <a:pt x="688605" y="1685884"/>
                  <a:pt x="688303" y="1682266"/>
                  <a:pt x="693429" y="1681663"/>
                </a:cubicBezTo>
                <a:cubicBezTo>
                  <a:pt x="698855" y="1681060"/>
                  <a:pt x="700061" y="1684979"/>
                  <a:pt x="700965" y="1689200"/>
                </a:cubicBezTo>
                <a:cubicBezTo>
                  <a:pt x="703377" y="1702465"/>
                  <a:pt x="705487" y="1715730"/>
                  <a:pt x="707899" y="1728995"/>
                </a:cubicBezTo>
                <a:cubicBezTo>
                  <a:pt x="710311" y="1743767"/>
                  <a:pt x="712723" y="1758539"/>
                  <a:pt x="715135" y="1773311"/>
                </a:cubicBezTo>
                <a:cubicBezTo>
                  <a:pt x="715738" y="1777834"/>
                  <a:pt x="714833" y="1781451"/>
                  <a:pt x="709105" y="1781150"/>
                </a:cubicBezTo>
                <a:close/>
                <a:moveTo>
                  <a:pt x="766687" y="1773613"/>
                </a:moveTo>
                <a:cubicBezTo>
                  <a:pt x="766385" y="1780547"/>
                  <a:pt x="761863" y="1781150"/>
                  <a:pt x="756437" y="1781150"/>
                </a:cubicBezTo>
                <a:cubicBezTo>
                  <a:pt x="750407" y="1781150"/>
                  <a:pt x="747091" y="1779039"/>
                  <a:pt x="747091" y="1772708"/>
                </a:cubicBezTo>
                <a:cubicBezTo>
                  <a:pt x="747091" y="1759142"/>
                  <a:pt x="747091" y="1745576"/>
                  <a:pt x="747091" y="1732009"/>
                </a:cubicBezTo>
                <a:cubicBezTo>
                  <a:pt x="746187" y="1732009"/>
                  <a:pt x="745584" y="1732009"/>
                  <a:pt x="744679" y="1732009"/>
                </a:cubicBezTo>
                <a:cubicBezTo>
                  <a:pt x="744679" y="1719347"/>
                  <a:pt x="744981" y="1706987"/>
                  <a:pt x="744679" y="1694325"/>
                </a:cubicBezTo>
                <a:cubicBezTo>
                  <a:pt x="744679" y="1687391"/>
                  <a:pt x="747091" y="1683773"/>
                  <a:pt x="754326" y="1684979"/>
                </a:cubicBezTo>
                <a:cubicBezTo>
                  <a:pt x="760356" y="1685884"/>
                  <a:pt x="768797" y="1683472"/>
                  <a:pt x="768496" y="1693722"/>
                </a:cubicBezTo>
                <a:cubicBezTo>
                  <a:pt x="767893" y="1720553"/>
                  <a:pt x="767290" y="1747083"/>
                  <a:pt x="766687" y="1773613"/>
                </a:cubicBezTo>
                <a:close/>
                <a:moveTo>
                  <a:pt x="965057" y="1776628"/>
                </a:moveTo>
                <a:cubicBezTo>
                  <a:pt x="964756" y="1779341"/>
                  <a:pt x="963550" y="1781451"/>
                  <a:pt x="960234" y="1781150"/>
                </a:cubicBezTo>
                <a:cubicBezTo>
                  <a:pt x="956917" y="1780848"/>
                  <a:pt x="956917" y="1778135"/>
                  <a:pt x="956917" y="1775422"/>
                </a:cubicBezTo>
                <a:cubicBezTo>
                  <a:pt x="958425" y="1749495"/>
                  <a:pt x="957219" y="1723568"/>
                  <a:pt x="963851" y="1698244"/>
                </a:cubicBezTo>
                <a:cubicBezTo>
                  <a:pt x="968373" y="1724171"/>
                  <a:pt x="966866" y="1750399"/>
                  <a:pt x="965057" y="177662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1"/>
          <p:cNvSpPr/>
          <p:nvPr/>
        </p:nvSpPr>
        <p:spPr>
          <a:xfrm>
            <a:off x="2805721" y="4712687"/>
            <a:ext cx="2913387" cy="1795830"/>
          </a:xfrm>
          <a:custGeom>
            <a:rect b="b" l="l" r="r" t="t"/>
            <a:pathLst>
              <a:path extrusionOk="0" h="2413722" w="3915798">
                <a:moveTo>
                  <a:pt x="3915798" y="2414040"/>
                </a:moveTo>
                <a:cubicBezTo>
                  <a:pt x="2610430" y="2414040"/>
                  <a:pt x="1305368" y="2414040"/>
                  <a:pt x="0" y="2414040"/>
                </a:cubicBezTo>
                <a:cubicBezTo>
                  <a:pt x="0" y="2358056"/>
                  <a:pt x="0" y="2301766"/>
                  <a:pt x="0" y="2245783"/>
                </a:cubicBezTo>
                <a:cubicBezTo>
                  <a:pt x="37628" y="2245783"/>
                  <a:pt x="75257" y="2245783"/>
                  <a:pt x="115027" y="2245783"/>
                </a:cubicBezTo>
                <a:cubicBezTo>
                  <a:pt x="115027" y="2192552"/>
                  <a:pt x="115027" y="2141463"/>
                  <a:pt x="115027" y="2088845"/>
                </a:cubicBezTo>
                <a:cubicBezTo>
                  <a:pt x="148372" y="2088845"/>
                  <a:pt x="179270" y="2088845"/>
                  <a:pt x="211392" y="2088845"/>
                </a:cubicBezTo>
                <a:cubicBezTo>
                  <a:pt x="211392" y="2053052"/>
                  <a:pt x="211392" y="2019095"/>
                  <a:pt x="211392" y="1985137"/>
                </a:cubicBezTo>
                <a:cubicBezTo>
                  <a:pt x="211392" y="1958216"/>
                  <a:pt x="208333" y="1961275"/>
                  <a:pt x="234642" y="1961275"/>
                </a:cubicBezTo>
                <a:cubicBezTo>
                  <a:pt x="255751" y="1961275"/>
                  <a:pt x="277165" y="1961275"/>
                  <a:pt x="299803" y="1961275"/>
                </a:cubicBezTo>
                <a:cubicBezTo>
                  <a:pt x="299803" y="1927930"/>
                  <a:pt x="300109" y="1896420"/>
                  <a:pt x="299497" y="1865216"/>
                </a:cubicBezTo>
                <a:cubicBezTo>
                  <a:pt x="299191" y="1853897"/>
                  <a:pt x="302863" y="1849920"/>
                  <a:pt x="314182" y="1850226"/>
                </a:cubicBezTo>
                <a:cubicBezTo>
                  <a:pt x="330701" y="1851144"/>
                  <a:pt x="347527" y="1850532"/>
                  <a:pt x="365576" y="1850532"/>
                </a:cubicBezTo>
                <a:cubicBezTo>
                  <a:pt x="365576" y="1823916"/>
                  <a:pt x="365576" y="1799749"/>
                  <a:pt x="365576" y="1773439"/>
                </a:cubicBezTo>
                <a:cubicBezTo>
                  <a:pt x="375672" y="1773439"/>
                  <a:pt x="384544" y="1772216"/>
                  <a:pt x="392803" y="1773745"/>
                </a:cubicBezTo>
                <a:cubicBezTo>
                  <a:pt x="427679" y="1779864"/>
                  <a:pt x="451235" y="1762732"/>
                  <a:pt x="470508" y="1736729"/>
                </a:cubicBezTo>
                <a:cubicBezTo>
                  <a:pt x="475708" y="1729693"/>
                  <a:pt x="481521" y="1722962"/>
                  <a:pt x="485192" y="1715314"/>
                </a:cubicBezTo>
                <a:cubicBezTo>
                  <a:pt x="489475" y="1706749"/>
                  <a:pt x="494675" y="1697571"/>
                  <a:pt x="494675" y="1688393"/>
                </a:cubicBezTo>
                <a:cubicBezTo>
                  <a:pt x="495287" y="1599064"/>
                  <a:pt x="495899" y="1510041"/>
                  <a:pt x="494675" y="1420712"/>
                </a:cubicBezTo>
                <a:cubicBezTo>
                  <a:pt x="494064" y="1376047"/>
                  <a:pt x="476626" y="1338725"/>
                  <a:pt x="435938" y="1314863"/>
                </a:cubicBezTo>
                <a:cubicBezTo>
                  <a:pt x="431961" y="1312415"/>
                  <a:pt x="428290" y="1305379"/>
                  <a:pt x="428290" y="1300485"/>
                </a:cubicBezTo>
                <a:cubicBezTo>
                  <a:pt x="427984" y="1211155"/>
                  <a:pt x="427984" y="1122132"/>
                  <a:pt x="427984" y="1032803"/>
                </a:cubicBezTo>
                <a:cubicBezTo>
                  <a:pt x="427984" y="1029438"/>
                  <a:pt x="429208" y="1025767"/>
                  <a:pt x="429820" y="1022708"/>
                </a:cubicBezTo>
                <a:cubicBezTo>
                  <a:pt x="449093" y="1033721"/>
                  <a:pt x="466531" y="1043816"/>
                  <a:pt x="485498" y="1054524"/>
                </a:cubicBezTo>
                <a:cubicBezTo>
                  <a:pt x="485498" y="1026379"/>
                  <a:pt x="485498" y="1000375"/>
                  <a:pt x="485498" y="974372"/>
                </a:cubicBezTo>
                <a:cubicBezTo>
                  <a:pt x="485498" y="935520"/>
                  <a:pt x="485498" y="935826"/>
                  <a:pt x="524350" y="936438"/>
                </a:cubicBezTo>
                <a:cubicBezTo>
                  <a:pt x="535363" y="936438"/>
                  <a:pt x="538116" y="940415"/>
                  <a:pt x="538116" y="950816"/>
                </a:cubicBezTo>
                <a:cubicBezTo>
                  <a:pt x="537504" y="988138"/>
                  <a:pt x="537810" y="1025155"/>
                  <a:pt x="537810" y="1062478"/>
                </a:cubicBezTo>
                <a:cubicBezTo>
                  <a:pt x="537810" y="1068290"/>
                  <a:pt x="537810" y="1074103"/>
                  <a:pt x="537810" y="1079915"/>
                </a:cubicBezTo>
                <a:cubicBezTo>
                  <a:pt x="539034" y="1079915"/>
                  <a:pt x="540258" y="1079915"/>
                  <a:pt x="541787" y="1079915"/>
                </a:cubicBezTo>
                <a:cubicBezTo>
                  <a:pt x="541787" y="1075020"/>
                  <a:pt x="541787" y="1070126"/>
                  <a:pt x="541787" y="1065231"/>
                </a:cubicBezTo>
                <a:cubicBezTo>
                  <a:pt x="541787" y="1032191"/>
                  <a:pt x="541787" y="1032191"/>
                  <a:pt x="575439" y="1031273"/>
                </a:cubicBezTo>
                <a:cubicBezTo>
                  <a:pt x="579416" y="1031273"/>
                  <a:pt x="583393" y="1027908"/>
                  <a:pt x="587370" y="1026073"/>
                </a:cubicBezTo>
                <a:cubicBezTo>
                  <a:pt x="583393" y="1024237"/>
                  <a:pt x="579416" y="1021178"/>
                  <a:pt x="575133" y="1020872"/>
                </a:cubicBezTo>
                <a:cubicBezTo>
                  <a:pt x="539646" y="1019343"/>
                  <a:pt x="539952" y="1019648"/>
                  <a:pt x="541481" y="985079"/>
                </a:cubicBezTo>
                <a:cubicBezTo>
                  <a:pt x="541787" y="976514"/>
                  <a:pt x="544541" y="973148"/>
                  <a:pt x="553107" y="973454"/>
                </a:cubicBezTo>
                <a:cubicBezTo>
                  <a:pt x="564120" y="973760"/>
                  <a:pt x="575133" y="973454"/>
                  <a:pt x="587370" y="973454"/>
                </a:cubicBezTo>
                <a:cubicBezTo>
                  <a:pt x="587370" y="958158"/>
                  <a:pt x="587370" y="945004"/>
                  <a:pt x="587370" y="931849"/>
                </a:cubicBezTo>
                <a:cubicBezTo>
                  <a:pt x="587370" y="907375"/>
                  <a:pt x="586758" y="882901"/>
                  <a:pt x="587676" y="858428"/>
                </a:cubicBezTo>
                <a:cubicBezTo>
                  <a:pt x="588593" y="836095"/>
                  <a:pt x="599607" y="829977"/>
                  <a:pt x="618880" y="841296"/>
                </a:cubicBezTo>
                <a:cubicBezTo>
                  <a:pt x="628057" y="846497"/>
                  <a:pt x="636011" y="854145"/>
                  <a:pt x="642742" y="862099"/>
                </a:cubicBezTo>
                <a:cubicBezTo>
                  <a:pt x="650084" y="870665"/>
                  <a:pt x="654061" y="881678"/>
                  <a:pt x="661709" y="889632"/>
                </a:cubicBezTo>
                <a:cubicBezTo>
                  <a:pt x="665992" y="894526"/>
                  <a:pt x="675169" y="899115"/>
                  <a:pt x="680370" y="897586"/>
                </a:cubicBezTo>
                <a:cubicBezTo>
                  <a:pt x="684653" y="896362"/>
                  <a:pt x="690465" y="885043"/>
                  <a:pt x="688936" y="880148"/>
                </a:cubicBezTo>
                <a:cubicBezTo>
                  <a:pt x="684959" y="866076"/>
                  <a:pt x="679452" y="851086"/>
                  <a:pt x="671192" y="839461"/>
                </a:cubicBezTo>
                <a:cubicBezTo>
                  <a:pt x="661403" y="826000"/>
                  <a:pt x="654978" y="812539"/>
                  <a:pt x="654673" y="796020"/>
                </a:cubicBezTo>
                <a:cubicBezTo>
                  <a:pt x="654367" y="780112"/>
                  <a:pt x="662626" y="774299"/>
                  <a:pt x="677005" y="780418"/>
                </a:cubicBezTo>
                <a:cubicBezTo>
                  <a:pt x="685265" y="783783"/>
                  <a:pt x="692913" y="788678"/>
                  <a:pt x="702396" y="793878"/>
                </a:cubicBezTo>
                <a:cubicBezTo>
                  <a:pt x="705761" y="773076"/>
                  <a:pt x="709738" y="755332"/>
                  <a:pt x="694442" y="738812"/>
                </a:cubicBezTo>
                <a:cubicBezTo>
                  <a:pt x="688630" y="732694"/>
                  <a:pt x="684653" y="722904"/>
                  <a:pt x="684041" y="714339"/>
                </a:cubicBezTo>
                <a:cubicBezTo>
                  <a:pt x="683429" y="706385"/>
                  <a:pt x="687712" y="697819"/>
                  <a:pt x="689854" y="689253"/>
                </a:cubicBezTo>
                <a:cubicBezTo>
                  <a:pt x="698113" y="691700"/>
                  <a:pt x="706985" y="693230"/>
                  <a:pt x="714633" y="696901"/>
                </a:cubicBezTo>
                <a:cubicBezTo>
                  <a:pt x="720140" y="699348"/>
                  <a:pt x="724729" y="704243"/>
                  <a:pt x="730847" y="708832"/>
                </a:cubicBezTo>
                <a:cubicBezTo>
                  <a:pt x="737577" y="689865"/>
                  <a:pt x="736660" y="674875"/>
                  <a:pt x="723199" y="661720"/>
                </a:cubicBezTo>
                <a:cubicBezTo>
                  <a:pt x="718610" y="657131"/>
                  <a:pt x="713715" y="652237"/>
                  <a:pt x="710350" y="646730"/>
                </a:cubicBezTo>
                <a:cubicBezTo>
                  <a:pt x="705150" y="637246"/>
                  <a:pt x="700867" y="625315"/>
                  <a:pt x="710656" y="617361"/>
                </a:cubicBezTo>
                <a:cubicBezTo>
                  <a:pt x="720752" y="609407"/>
                  <a:pt x="728094" y="619197"/>
                  <a:pt x="735130" y="625927"/>
                </a:cubicBezTo>
                <a:cubicBezTo>
                  <a:pt x="735742" y="626539"/>
                  <a:pt x="736354" y="627763"/>
                  <a:pt x="737271" y="628069"/>
                </a:cubicBezTo>
                <a:cubicBezTo>
                  <a:pt x="742166" y="629598"/>
                  <a:pt x="747367" y="631128"/>
                  <a:pt x="752567" y="632658"/>
                </a:cubicBezTo>
                <a:cubicBezTo>
                  <a:pt x="753485" y="628069"/>
                  <a:pt x="755321" y="623480"/>
                  <a:pt x="754709" y="618891"/>
                </a:cubicBezTo>
                <a:cubicBezTo>
                  <a:pt x="750732" y="574532"/>
                  <a:pt x="763275" y="536904"/>
                  <a:pt x="795702" y="505394"/>
                </a:cubicBezTo>
                <a:cubicBezTo>
                  <a:pt x="803656" y="497746"/>
                  <a:pt x="806716" y="484591"/>
                  <a:pt x="810999" y="473578"/>
                </a:cubicBezTo>
                <a:cubicBezTo>
                  <a:pt x="812834" y="468989"/>
                  <a:pt x="810693" y="462565"/>
                  <a:pt x="813140" y="458588"/>
                </a:cubicBezTo>
                <a:cubicBezTo>
                  <a:pt x="816199" y="453693"/>
                  <a:pt x="822012" y="446657"/>
                  <a:pt x="826295" y="446963"/>
                </a:cubicBezTo>
                <a:cubicBezTo>
                  <a:pt x="831801" y="447269"/>
                  <a:pt x="837614" y="453387"/>
                  <a:pt x="841591" y="457976"/>
                </a:cubicBezTo>
                <a:cubicBezTo>
                  <a:pt x="843732" y="460424"/>
                  <a:pt x="843426" y="465930"/>
                  <a:pt x="843120" y="469907"/>
                </a:cubicBezTo>
                <a:cubicBezTo>
                  <a:pt x="842202" y="485509"/>
                  <a:pt x="848933" y="496828"/>
                  <a:pt x="860252" y="507230"/>
                </a:cubicBezTo>
                <a:cubicBezTo>
                  <a:pt x="892680" y="537822"/>
                  <a:pt x="904916" y="575450"/>
                  <a:pt x="899716" y="619503"/>
                </a:cubicBezTo>
                <a:cubicBezTo>
                  <a:pt x="899104" y="623480"/>
                  <a:pt x="900939" y="627763"/>
                  <a:pt x="901551" y="632046"/>
                </a:cubicBezTo>
                <a:cubicBezTo>
                  <a:pt x="906446" y="631128"/>
                  <a:pt x="911341" y="630822"/>
                  <a:pt x="915624" y="628986"/>
                </a:cubicBezTo>
                <a:cubicBezTo>
                  <a:pt x="918683" y="627763"/>
                  <a:pt x="920213" y="622868"/>
                  <a:pt x="923272" y="621644"/>
                </a:cubicBezTo>
                <a:cubicBezTo>
                  <a:pt x="929696" y="618891"/>
                  <a:pt x="936732" y="617667"/>
                  <a:pt x="943769" y="615832"/>
                </a:cubicBezTo>
                <a:cubicBezTo>
                  <a:pt x="945298" y="622868"/>
                  <a:pt x="949581" y="631128"/>
                  <a:pt x="947440" y="636635"/>
                </a:cubicBezTo>
                <a:cubicBezTo>
                  <a:pt x="943769" y="646118"/>
                  <a:pt x="936732" y="654684"/>
                  <a:pt x="930002" y="662638"/>
                </a:cubicBezTo>
                <a:cubicBezTo>
                  <a:pt x="918071" y="677016"/>
                  <a:pt x="916236" y="692924"/>
                  <a:pt x="926637" y="706691"/>
                </a:cubicBezTo>
                <a:cubicBezTo>
                  <a:pt x="933367" y="701490"/>
                  <a:pt x="939792" y="695677"/>
                  <a:pt x="947134" y="691394"/>
                </a:cubicBezTo>
                <a:cubicBezTo>
                  <a:pt x="962124" y="682523"/>
                  <a:pt x="973443" y="688335"/>
                  <a:pt x="971607" y="705467"/>
                </a:cubicBezTo>
                <a:cubicBezTo>
                  <a:pt x="970384" y="717398"/>
                  <a:pt x="966101" y="730552"/>
                  <a:pt x="958759" y="740036"/>
                </a:cubicBezTo>
                <a:cubicBezTo>
                  <a:pt x="945604" y="757168"/>
                  <a:pt x="949581" y="773687"/>
                  <a:pt x="952640" y="793266"/>
                </a:cubicBezTo>
                <a:cubicBezTo>
                  <a:pt x="962736" y="787760"/>
                  <a:pt x="970384" y="782865"/>
                  <a:pt x="978644" y="779500"/>
                </a:cubicBezTo>
                <a:cubicBezTo>
                  <a:pt x="991798" y="773993"/>
                  <a:pt x="999446" y="779194"/>
                  <a:pt x="999752" y="793266"/>
                </a:cubicBezTo>
                <a:cubicBezTo>
                  <a:pt x="1000364" y="809786"/>
                  <a:pt x="995163" y="823859"/>
                  <a:pt x="984456" y="837013"/>
                </a:cubicBezTo>
                <a:cubicBezTo>
                  <a:pt x="977726" y="844967"/>
                  <a:pt x="970996" y="854145"/>
                  <a:pt x="968242" y="863934"/>
                </a:cubicBezTo>
                <a:cubicBezTo>
                  <a:pt x="964877" y="874642"/>
                  <a:pt x="957841" y="889632"/>
                  <a:pt x="972831" y="896668"/>
                </a:cubicBezTo>
                <a:cubicBezTo>
                  <a:pt x="988433" y="904316"/>
                  <a:pt x="993328" y="888714"/>
                  <a:pt x="999446" y="878925"/>
                </a:cubicBezTo>
                <a:cubicBezTo>
                  <a:pt x="1010459" y="861487"/>
                  <a:pt x="1021779" y="844661"/>
                  <a:pt x="1042581" y="837319"/>
                </a:cubicBezTo>
                <a:cubicBezTo>
                  <a:pt x="1057266" y="832118"/>
                  <a:pt x="1064914" y="837319"/>
                  <a:pt x="1066749" y="852615"/>
                </a:cubicBezTo>
                <a:cubicBezTo>
                  <a:pt x="1067361" y="858122"/>
                  <a:pt x="1067361" y="863934"/>
                  <a:pt x="1067361" y="869441"/>
                </a:cubicBezTo>
                <a:cubicBezTo>
                  <a:pt x="1067361" y="934296"/>
                  <a:pt x="1067361" y="998846"/>
                  <a:pt x="1067361" y="1063701"/>
                </a:cubicBezTo>
                <a:cubicBezTo>
                  <a:pt x="1067361" y="1069208"/>
                  <a:pt x="1067361" y="1074408"/>
                  <a:pt x="1067361" y="1080221"/>
                </a:cubicBezTo>
                <a:cubicBezTo>
                  <a:pt x="1090611" y="1080221"/>
                  <a:pt x="1111414" y="1080221"/>
                  <a:pt x="1132828" y="1080221"/>
                </a:cubicBezTo>
                <a:cubicBezTo>
                  <a:pt x="1133440" y="1070431"/>
                  <a:pt x="1133746" y="1061866"/>
                  <a:pt x="1134358" y="1052382"/>
                </a:cubicBezTo>
                <a:cubicBezTo>
                  <a:pt x="1145983" y="1052382"/>
                  <a:pt x="1158220" y="1049017"/>
                  <a:pt x="1166174" y="1053606"/>
                </a:cubicBezTo>
                <a:cubicBezTo>
                  <a:pt x="1171374" y="1056359"/>
                  <a:pt x="1170457" y="1070737"/>
                  <a:pt x="1172598" y="1080527"/>
                </a:cubicBezTo>
                <a:cubicBezTo>
                  <a:pt x="1294661" y="1080527"/>
                  <a:pt x="1417335" y="1080527"/>
                  <a:pt x="1542457" y="1080527"/>
                </a:cubicBezTo>
                <a:cubicBezTo>
                  <a:pt x="1542457" y="1015977"/>
                  <a:pt x="1542457" y="952346"/>
                  <a:pt x="1542457" y="888714"/>
                </a:cubicBezTo>
                <a:cubicBezTo>
                  <a:pt x="1543987" y="888102"/>
                  <a:pt x="1545517" y="887184"/>
                  <a:pt x="1547352" y="886573"/>
                </a:cubicBezTo>
                <a:cubicBezTo>
                  <a:pt x="1562342" y="902174"/>
                  <a:pt x="1577332" y="917777"/>
                  <a:pt x="1592323" y="933073"/>
                </a:cubicBezTo>
                <a:cubicBezTo>
                  <a:pt x="1594464" y="935520"/>
                  <a:pt x="1597217" y="939191"/>
                  <a:pt x="1599971" y="939191"/>
                </a:cubicBezTo>
                <a:cubicBezTo>
                  <a:pt x="1619244" y="939803"/>
                  <a:pt x="1638211" y="939497"/>
                  <a:pt x="1658708" y="939497"/>
                </a:cubicBezTo>
                <a:cubicBezTo>
                  <a:pt x="1658708" y="931849"/>
                  <a:pt x="1658402" y="926342"/>
                  <a:pt x="1658708" y="920836"/>
                </a:cubicBezTo>
                <a:cubicBezTo>
                  <a:pt x="1659625" y="909211"/>
                  <a:pt x="1659014" y="899421"/>
                  <a:pt x="1644941" y="894526"/>
                </a:cubicBezTo>
                <a:cubicBezTo>
                  <a:pt x="1638823" y="892385"/>
                  <a:pt x="1633928" y="884125"/>
                  <a:pt x="1630257" y="878007"/>
                </a:cubicBezTo>
                <a:cubicBezTo>
                  <a:pt x="1628421" y="874947"/>
                  <a:pt x="1629339" y="869135"/>
                  <a:pt x="1631175" y="865770"/>
                </a:cubicBezTo>
                <a:cubicBezTo>
                  <a:pt x="1632092" y="864240"/>
                  <a:pt x="1638517" y="864852"/>
                  <a:pt x="1641882" y="865770"/>
                </a:cubicBezTo>
                <a:cubicBezTo>
                  <a:pt x="1650754" y="868217"/>
                  <a:pt x="1659320" y="871888"/>
                  <a:pt x="1670027" y="875559"/>
                </a:cubicBezTo>
                <a:cubicBezTo>
                  <a:pt x="1668191" y="871582"/>
                  <a:pt x="1668191" y="870359"/>
                  <a:pt x="1667579" y="869747"/>
                </a:cubicBezTo>
                <a:cubicBezTo>
                  <a:pt x="1656260" y="861793"/>
                  <a:pt x="1645247" y="853839"/>
                  <a:pt x="1633928" y="846191"/>
                </a:cubicBezTo>
                <a:cubicBezTo>
                  <a:pt x="1623833" y="839461"/>
                  <a:pt x="1613125" y="833342"/>
                  <a:pt x="1622915" y="818658"/>
                </a:cubicBezTo>
                <a:cubicBezTo>
                  <a:pt x="1631175" y="806421"/>
                  <a:pt x="1637905" y="806115"/>
                  <a:pt x="1653507" y="816516"/>
                </a:cubicBezTo>
                <a:cubicBezTo>
                  <a:pt x="1664826" y="824164"/>
                  <a:pt x="1676145" y="831507"/>
                  <a:pt x="1684711" y="837319"/>
                </a:cubicBezTo>
                <a:cubicBezTo>
                  <a:pt x="1699089" y="824776"/>
                  <a:pt x="1711020" y="814069"/>
                  <a:pt x="1725399" y="801526"/>
                </a:cubicBezTo>
                <a:cubicBezTo>
                  <a:pt x="1727846" y="785312"/>
                  <a:pt x="1723257" y="768487"/>
                  <a:pt x="1707043" y="755944"/>
                </a:cubicBezTo>
                <a:cubicBezTo>
                  <a:pt x="1689300" y="742483"/>
                  <a:pt x="1682875" y="724434"/>
                  <a:pt x="1686546" y="703325"/>
                </a:cubicBezTo>
                <a:cubicBezTo>
                  <a:pt x="1688076" y="694760"/>
                  <a:pt x="1692665" y="683746"/>
                  <a:pt x="1699395" y="680075"/>
                </a:cubicBezTo>
                <a:cubicBezTo>
                  <a:pt x="1709797" y="674569"/>
                  <a:pt x="1715915" y="685582"/>
                  <a:pt x="1721727" y="693536"/>
                </a:cubicBezTo>
                <a:cubicBezTo>
                  <a:pt x="1725704" y="699348"/>
                  <a:pt x="1730599" y="704549"/>
                  <a:pt x="1735188" y="710362"/>
                </a:cubicBezTo>
                <a:cubicBezTo>
                  <a:pt x="1737941" y="707302"/>
                  <a:pt x="1739165" y="706691"/>
                  <a:pt x="1739471" y="705773"/>
                </a:cubicBezTo>
                <a:cubicBezTo>
                  <a:pt x="1740083" y="703937"/>
                  <a:pt x="1740083" y="701796"/>
                  <a:pt x="1740389" y="699960"/>
                </a:cubicBezTo>
                <a:cubicBezTo>
                  <a:pt x="1745589" y="665697"/>
                  <a:pt x="1731211" y="640000"/>
                  <a:pt x="1706431" y="617973"/>
                </a:cubicBezTo>
                <a:cubicBezTo>
                  <a:pt x="1698477" y="610937"/>
                  <a:pt x="1689300" y="601454"/>
                  <a:pt x="1687464" y="591664"/>
                </a:cubicBezTo>
                <a:cubicBezTo>
                  <a:pt x="1684405" y="576674"/>
                  <a:pt x="1685629" y="560154"/>
                  <a:pt x="1687158" y="544552"/>
                </a:cubicBezTo>
                <a:cubicBezTo>
                  <a:pt x="1688382" y="531092"/>
                  <a:pt x="1699395" y="524361"/>
                  <a:pt x="1711632" y="530480"/>
                </a:cubicBezTo>
                <a:cubicBezTo>
                  <a:pt x="1721422" y="535069"/>
                  <a:pt x="1729070" y="543940"/>
                  <a:pt x="1737330" y="550976"/>
                </a:cubicBezTo>
                <a:cubicBezTo>
                  <a:pt x="1740083" y="553424"/>
                  <a:pt x="1741918" y="556789"/>
                  <a:pt x="1744366" y="559542"/>
                </a:cubicBezTo>
                <a:cubicBezTo>
                  <a:pt x="1747731" y="535680"/>
                  <a:pt x="1756297" y="512124"/>
                  <a:pt x="1733658" y="493769"/>
                </a:cubicBezTo>
                <a:cubicBezTo>
                  <a:pt x="1723257" y="485203"/>
                  <a:pt x="1718974" y="473272"/>
                  <a:pt x="1719892" y="459812"/>
                </a:cubicBezTo>
                <a:cubicBezTo>
                  <a:pt x="1720504" y="449104"/>
                  <a:pt x="1718668" y="438091"/>
                  <a:pt x="1720504" y="427690"/>
                </a:cubicBezTo>
                <a:cubicBezTo>
                  <a:pt x="1722033" y="419124"/>
                  <a:pt x="1726010" y="406581"/>
                  <a:pt x="1732129" y="404134"/>
                </a:cubicBezTo>
                <a:cubicBezTo>
                  <a:pt x="1738859" y="401381"/>
                  <a:pt x="1749872" y="407193"/>
                  <a:pt x="1757826" y="411476"/>
                </a:cubicBezTo>
                <a:cubicBezTo>
                  <a:pt x="1762721" y="413924"/>
                  <a:pt x="1765168" y="420960"/>
                  <a:pt x="1769145" y="425549"/>
                </a:cubicBezTo>
                <a:cubicBezTo>
                  <a:pt x="1771899" y="429220"/>
                  <a:pt x="1775264" y="432279"/>
                  <a:pt x="1780159" y="438091"/>
                </a:cubicBezTo>
                <a:cubicBezTo>
                  <a:pt x="1785359" y="417900"/>
                  <a:pt x="1785971" y="401381"/>
                  <a:pt x="1774040" y="388532"/>
                </a:cubicBezTo>
                <a:cubicBezTo>
                  <a:pt x="1756908" y="370177"/>
                  <a:pt x="1754767" y="348762"/>
                  <a:pt x="1757520" y="325818"/>
                </a:cubicBezTo>
                <a:cubicBezTo>
                  <a:pt x="1759968" y="303792"/>
                  <a:pt x="1773428" y="297979"/>
                  <a:pt x="1791172" y="311746"/>
                </a:cubicBezTo>
                <a:cubicBezTo>
                  <a:pt x="1796984" y="316335"/>
                  <a:pt x="1801267" y="323065"/>
                  <a:pt x="1806468" y="328571"/>
                </a:cubicBezTo>
                <a:cubicBezTo>
                  <a:pt x="1808915" y="331325"/>
                  <a:pt x="1811362" y="333772"/>
                  <a:pt x="1815034" y="337749"/>
                </a:cubicBezTo>
                <a:cubicBezTo>
                  <a:pt x="1820234" y="320617"/>
                  <a:pt x="1813198" y="308686"/>
                  <a:pt x="1807080" y="296450"/>
                </a:cubicBezTo>
                <a:cubicBezTo>
                  <a:pt x="1802185" y="286660"/>
                  <a:pt x="1795761" y="276565"/>
                  <a:pt x="1794231" y="265857"/>
                </a:cubicBezTo>
                <a:cubicBezTo>
                  <a:pt x="1793313" y="258209"/>
                  <a:pt x="1797902" y="247502"/>
                  <a:pt x="1803714" y="242301"/>
                </a:cubicBezTo>
                <a:cubicBezTo>
                  <a:pt x="1811057" y="235877"/>
                  <a:pt x="1818093" y="242607"/>
                  <a:pt x="1824211" y="249338"/>
                </a:cubicBezTo>
                <a:cubicBezTo>
                  <a:pt x="1826659" y="252091"/>
                  <a:pt x="1832471" y="253621"/>
                  <a:pt x="1836142" y="252703"/>
                </a:cubicBezTo>
                <a:cubicBezTo>
                  <a:pt x="1838284" y="252091"/>
                  <a:pt x="1841343" y="245361"/>
                  <a:pt x="1840425" y="242607"/>
                </a:cubicBezTo>
                <a:cubicBezTo>
                  <a:pt x="1835225" y="227311"/>
                  <a:pt x="1830330" y="211403"/>
                  <a:pt x="1822070" y="197331"/>
                </a:cubicBezTo>
                <a:cubicBezTo>
                  <a:pt x="1814728" y="184788"/>
                  <a:pt x="1812586" y="172857"/>
                  <a:pt x="1816257" y="159703"/>
                </a:cubicBezTo>
                <a:cubicBezTo>
                  <a:pt x="1819622" y="147772"/>
                  <a:pt x="1827270" y="141959"/>
                  <a:pt x="1839813" y="142571"/>
                </a:cubicBezTo>
                <a:cubicBezTo>
                  <a:pt x="1841955" y="142571"/>
                  <a:pt x="1845320" y="141959"/>
                  <a:pt x="1846543" y="140430"/>
                </a:cubicBezTo>
                <a:cubicBezTo>
                  <a:pt x="1855721" y="129110"/>
                  <a:pt x="1867346" y="118709"/>
                  <a:pt x="1872853" y="105554"/>
                </a:cubicBezTo>
                <a:cubicBezTo>
                  <a:pt x="1882948" y="82610"/>
                  <a:pt x="1895491" y="65785"/>
                  <a:pt x="1921188" y="68232"/>
                </a:cubicBezTo>
                <a:cubicBezTo>
                  <a:pt x="1924248" y="50489"/>
                  <a:pt x="1925777" y="33969"/>
                  <a:pt x="1930060" y="18673"/>
                </a:cubicBezTo>
                <a:cubicBezTo>
                  <a:pt x="1933425" y="6436"/>
                  <a:pt x="1944133" y="317"/>
                  <a:pt x="1956981" y="11"/>
                </a:cubicBezTo>
                <a:cubicBezTo>
                  <a:pt x="1970136" y="-294"/>
                  <a:pt x="1980231" y="5518"/>
                  <a:pt x="1984820" y="17449"/>
                </a:cubicBezTo>
                <a:cubicBezTo>
                  <a:pt x="1988491" y="26627"/>
                  <a:pt x="1990021" y="37028"/>
                  <a:pt x="1991245" y="47123"/>
                </a:cubicBezTo>
                <a:cubicBezTo>
                  <a:pt x="1992162" y="53854"/>
                  <a:pt x="1991550" y="60890"/>
                  <a:pt x="1991550" y="69762"/>
                </a:cubicBezTo>
                <a:cubicBezTo>
                  <a:pt x="2014800" y="65785"/>
                  <a:pt x="2027343" y="77104"/>
                  <a:pt x="2036827" y="93624"/>
                </a:cubicBezTo>
                <a:cubicBezTo>
                  <a:pt x="2039886" y="98824"/>
                  <a:pt x="2041722" y="104637"/>
                  <a:pt x="2045393" y="109226"/>
                </a:cubicBezTo>
                <a:cubicBezTo>
                  <a:pt x="2053653" y="119933"/>
                  <a:pt x="2062524" y="130028"/>
                  <a:pt x="2072620" y="142265"/>
                </a:cubicBezTo>
                <a:cubicBezTo>
                  <a:pt x="2098011" y="145324"/>
                  <a:pt x="2112695" y="172857"/>
                  <a:pt x="2094952" y="193660"/>
                </a:cubicBezTo>
                <a:cubicBezTo>
                  <a:pt x="2083939" y="206509"/>
                  <a:pt x="2081797" y="221499"/>
                  <a:pt x="2076291" y="235571"/>
                </a:cubicBezTo>
                <a:cubicBezTo>
                  <a:pt x="2074455" y="240466"/>
                  <a:pt x="2078126" y="247502"/>
                  <a:pt x="2079350" y="253621"/>
                </a:cubicBezTo>
                <a:cubicBezTo>
                  <a:pt x="2084551" y="251173"/>
                  <a:pt x="2090363" y="249644"/>
                  <a:pt x="2094340" y="246278"/>
                </a:cubicBezTo>
                <a:cubicBezTo>
                  <a:pt x="2105047" y="237101"/>
                  <a:pt x="2116978" y="239242"/>
                  <a:pt x="2120038" y="252703"/>
                </a:cubicBezTo>
                <a:cubicBezTo>
                  <a:pt x="2121873" y="260963"/>
                  <a:pt x="2120650" y="271058"/>
                  <a:pt x="2117896" y="279318"/>
                </a:cubicBezTo>
                <a:cubicBezTo>
                  <a:pt x="2114837" y="288802"/>
                  <a:pt x="2107495" y="296756"/>
                  <a:pt x="2103824" y="306239"/>
                </a:cubicBezTo>
                <a:cubicBezTo>
                  <a:pt x="2100459" y="315417"/>
                  <a:pt x="2099541" y="325512"/>
                  <a:pt x="2098011" y="333772"/>
                </a:cubicBezTo>
                <a:cubicBezTo>
                  <a:pt x="2108718" y="324900"/>
                  <a:pt x="2117590" y="316029"/>
                  <a:pt x="2127992" y="309298"/>
                </a:cubicBezTo>
                <a:cubicBezTo>
                  <a:pt x="2142982" y="299509"/>
                  <a:pt x="2154913" y="305321"/>
                  <a:pt x="2157360" y="323065"/>
                </a:cubicBezTo>
                <a:cubicBezTo>
                  <a:pt x="2160725" y="346927"/>
                  <a:pt x="2159502" y="369259"/>
                  <a:pt x="2141452" y="388838"/>
                </a:cubicBezTo>
                <a:cubicBezTo>
                  <a:pt x="2129215" y="401993"/>
                  <a:pt x="2128603" y="421572"/>
                  <a:pt x="2138087" y="436562"/>
                </a:cubicBezTo>
                <a:cubicBezTo>
                  <a:pt x="2141758" y="431055"/>
                  <a:pt x="2144511" y="425549"/>
                  <a:pt x="2148488" y="421877"/>
                </a:cubicBezTo>
                <a:cubicBezTo>
                  <a:pt x="2156136" y="414841"/>
                  <a:pt x="2164396" y="406887"/>
                  <a:pt x="2173574" y="403828"/>
                </a:cubicBezTo>
                <a:cubicBezTo>
                  <a:pt x="2178469" y="402298"/>
                  <a:pt x="2191623" y="409335"/>
                  <a:pt x="2191929" y="413312"/>
                </a:cubicBezTo>
                <a:cubicBezTo>
                  <a:pt x="2194377" y="442986"/>
                  <a:pt x="2204778" y="474190"/>
                  <a:pt x="2176939" y="499276"/>
                </a:cubicBezTo>
                <a:cubicBezTo>
                  <a:pt x="2163173" y="511513"/>
                  <a:pt x="2161031" y="543940"/>
                  <a:pt x="2169903" y="557707"/>
                </a:cubicBezTo>
                <a:cubicBezTo>
                  <a:pt x="2179387" y="549447"/>
                  <a:pt x="2188258" y="539046"/>
                  <a:pt x="2199271" y="532621"/>
                </a:cubicBezTo>
                <a:cubicBezTo>
                  <a:pt x="2214568" y="523749"/>
                  <a:pt x="2226498" y="530786"/>
                  <a:pt x="2228028" y="548529"/>
                </a:cubicBezTo>
                <a:cubicBezTo>
                  <a:pt x="2230475" y="577898"/>
                  <a:pt x="2231087" y="606348"/>
                  <a:pt x="2201413" y="625927"/>
                </a:cubicBezTo>
                <a:cubicBezTo>
                  <a:pt x="2191929" y="632352"/>
                  <a:pt x="2185811" y="644588"/>
                  <a:pt x="2179692" y="654990"/>
                </a:cubicBezTo>
                <a:cubicBezTo>
                  <a:pt x="2169597" y="672427"/>
                  <a:pt x="2175104" y="691089"/>
                  <a:pt x="2176939" y="710056"/>
                </a:cubicBezTo>
                <a:cubicBezTo>
                  <a:pt x="2184893" y="704243"/>
                  <a:pt x="2189482" y="696289"/>
                  <a:pt x="2195600" y="690477"/>
                </a:cubicBezTo>
                <a:cubicBezTo>
                  <a:pt x="2200801" y="685888"/>
                  <a:pt x="2208755" y="679769"/>
                  <a:pt x="2213956" y="680993"/>
                </a:cubicBezTo>
                <a:cubicBezTo>
                  <a:pt x="2219462" y="682217"/>
                  <a:pt x="2225581" y="690783"/>
                  <a:pt x="2226804" y="697207"/>
                </a:cubicBezTo>
                <a:cubicBezTo>
                  <a:pt x="2231699" y="719845"/>
                  <a:pt x="2227722" y="740954"/>
                  <a:pt x="2207837" y="756250"/>
                </a:cubicBezTo>
                <a:cubicBezTo>
                  <a:pt x="2193765" y="766957"/>
                  <a:pt x="2187035" y="781030"/>
                  <a:pt x="2188870" y="798773"/>
                </a:cubicBezTo>
                <a:cubicBezTo>
                  <a:pt x="2189176" y="802138"/>
                  <a:pt x="2191012" y="806421"/>
                  <a:pt x="2193459" y="808563"/>
                </a:cubicBezTo>
                <a:cubicBezTo>
                  <a:pt x="2204778" y="818046"/>
                  <a:pt x="2216709" y="826918"/>
                  <a:pt x="2230475" y="837625"/>
                </a:cubicBezTo>
                <a:cubicBezTo>
                  <a:pt x="2239959" y="831507"/>
                  <a:pt x="2252808" y="823553"/>
                  <a:pt x="2264739" y="814375"/>
                </a:cubicBezTo>
                <a:cubicBezTo>
                  <a:pt x="2275752" y="805809"/>
                  <a:pt x="2283400" y="809480"/>
                  <a:pt x="2290436" y="818964"/>
                </a:cubicBezTo>
                <a:cubicBezTo>
                  <a:pt x="2298084" y="829365"/>
                  <a:pt x="2295331" y="837319"/>
                  <a:pt x="2284623" y="844049"/>
                </a:cubicBezTo>
                <a:cubicBezTo>
                  <a:pt x="2270551" y="852921"/>
                  <a:pt x="2257397" y="862405"/>
                  <a:pt x="2243630" y="871888"/>
                </a:cubicBezTo>
                <a:cubicBezTo>
                  <a:pt x="2244242" y="873112"/>
                  <a:pt x="2245160" y="874642"/>
                  <a:pt x="2245771" y="875865"/>
                </a:cubicBezTo>
                <a:cubicBezTo>
                  <a:pt x="2254643" y="872500"/>
                  <a:pt x="2263515" y="869135"/>
                  <a:pt x="2272387" y="866076"/>
                </a:cubicBezTo>
                <a:cubicBezTo>
                  <a:pt x="2275446" y="865158"/>
                  <a:pt x="2280647" y="864546"/>
                  <a:pt x="2281870" y="866076"/>
                </a:cubicBezTo>
                <a:cubicBezTo>
                  <a:pt x="2284012" y="868829"/>
                  <a:pt x="2285235" y="874947"/>
                  <a:pt x="2283706" y="876783"/>
                </a:cubicBezTo>
                <a:cubicBezTo>
                  <a:pt x="2277281" y="884737"/>
                  <a:pt x="2269327" y="891773"/>
                  <a:pt x="2262291" y="899421"/>
                </a:cubicBezTo>
                <a:cubicBezTo>
                  <a:pt x="2259538" y="902480"/>
                  <a:pt x="2254949" y="905540"/>
                  <a:pt x="2254643" y="908905"/>
                </a:cubicBezTo>
                <a:cubicBezTo>
                  <a:pt x="2253725" y="918694"/>
                  <a:pt x="2254337" y="929096"/>
                  <a:pt x="2254337" y="940109"/>
                </a:cubicBezTo>
                <a:cubicBezTo>
                  <a:pt x="2273610" y="940109"/>
                  <a:pt x="2291048" y="940415"/>
                  <a:pt x="2308179" y="939803"/>
                </a:cubicBezTo>
                <a:cubicBezTo>
                  <a:pt x="2311545" y="939803"/>
                  <a:pt x="2315216" y="935520"/>
                  <a:pt x="2318275" y="932767"/>
                </a:cubicBezTo>
                <a:cubicBezTo>
                  <a:pt x="2334489" y="918082"/>
                  <a:pt x="2350703" y="903092"/>
                  <a:pt x="2366917" y="888102"/>
                </a:cubicBezTo>
                <a:cubicBezTo>
                  <a:pt x="2368446" y="888714"/>
                  <a:pt x="2369976" y="889326"/>
                  <a:pt x="2371505" y="890244"/>
                </a:cubicBezTo>
                <a:cubicBezTo>
                  <a:pt x="2371505" y="953875"/>
                  <a:pt x="2371505" y="1017507"/>
                  <a:pt x="2371505" y="1081445"/>
                </a:cubicBezTo>
                <a:cubicBezTo>
                  <a:pt x="2496627" y="1081445"/>
                  <a:pt x="2619302" y="1081445"/>
                  <a:pt x="2741671" y="1081445"/>
                </a:cubicBezTo>
                <a:cubicBezTo>
                  <a:pt x="2744730" y="1052994"/>
                  <a:pt x="2744730" y="1052994"/>
                  <a:pt x="2756355" y="1052688"/>
                </a:cubicBezTo>
                <a:cubicBezTo>
                  <a:pt x="2776852" y="1052076"/>
                  <a:pt x="2776852" y="1052076"/>
                  <a:pt x="2781440" y="1081445"/>
                </a:cubicBezTo>
                <a:cubicBezTo>
                  <a:pt x="2802243" y="1081445"/>
                  <a:pt x="2823352" y="1081445"/>
                  <a:pt x="2845684" y="1081445"/>
                </a:cubicBezTo>
                <a:cubicBezTo>
                  <a:pt x="2845684" y="1074714"/>
                  <a:pt x="2845684" y="1069208"/>
                  <a:pt x="2845684" y="1063701"/>
                </a:cubicBezTo>
                <a:cubicBezTo>
                  <a:pt x="2845684" y="999458"/>
                  <a:pt x="2845684" y="935214"/>
                  <a:pt x="2845684" y="870971"/>
                </a:cubicBezTo>
                <a:cubicBezTo>
                  <a:pt x="2845684" y="864240"/>
                  <a:pt x="2845378" y="857510"/>
                  <a:pt x="2846602" y="851086"/>
                </a:cubicBezTo>
                <a:cubicBezTo>
                  <a:pt x="2848437" y="838543"/>
                  <a:pt x="2856697" y="832424"/>
                  <a:pt x="2868322" y="838237"/>
                </a:cubicBezTo>
                <a:cubicBezTo>
                  <a:pt x="2879947" y="843744"/>
                  <a:pt x="2890960" y="852003"/>
                  <a:pt x="2899832" y="861181"/>
                </a:cubicBezTo>
                <a:cubicBezTo>
                  <a:pt x="2908092" y="869747"/>
                  <a:pt x="2912681" y="881984"/>
                  <a:pt x="2920635" y="891161"/>
                </a:cubicBezTo>
                <a:cubicBezTo>
                  <a:pt x="2924612" y="895750"/>
                  <a:pt x="2933484" y="899727"/>
                  <a:pt x="2938378" y="898198"/>
                </a:cubicBezTo>
                <a:cubicBezTo>
                  <a:pt x="2942661" y="896974"/>
                  <a:pt x="2946944" y="887796"/>
                  <a:pt x="2947250" y="881984"/>
                </a:cubicBezTo>
                <a:cubicBezTo>
                  <a:pt x="2948168" y="866076"/>
                  <a:pt x="2942049" y="852003"/>
                  <a:pt x="2930730" y="840684"/>
                </a:cubicBezTo>
                <a:cubicBezTo>
                  <a:pt x="2918493" y="828447"/>
                  <a:pt x="2912681" y="813763"/>
                  <a:pt x="2912987" y="796632"/>
                </a:cubicBezTo>
                <a:cubicBezTo>
                  <a:pt x="2913293" y="779806"/>
                  <a:pt x="2920941" y="774605"/>
                  <a:pt x="2936543" y="781641"/>
                </a:cubicBezTo>
                <a:cubicBezTo>
                  <a:pt x="2944191" y="785007"/>
                  <a:pt x="2951227" y="789595"/>
                  <a:pt x="2961017" y="795102"/>
                </a:cubicBezTo>
                <a:cubicBezTo>
                  <a:pt x="2962852" y="773687"/>
                  <a:pt x="2967441" y="755944"/>
                  <a:pt x="2952145" y="739424"/>
                </a:cubicBezTo>
                <a:cubicBezTo>
                  <a:pt x="2945720" y="732388"/>
                  <a:pt x="2942661" y="720457"/>
                  <a:pt x="2941437" y="710362"/>
                </a:cubicBezTo>
                <a:cubicBezTo>
                  <a:pt x="2940520" y="703937"/>
                  <a:pt x="2943885" y="693230"/>
                  <a:pt x="2948474" y="691089"/>
                </a:cubicBezTo>
                <a:cubicBezTo>
                  <a:pt x="2953368" y="688641"/>
                  <a:pt x="2962852" y="692312"/>
                  <a:pt x="2969276" y="695371"/>
                </a:cubicBezTo>
                <a:cubicBezTo>
                  <a:pt x="2976007" y="698737"/>
                  <a:pt x="2981819" y="704243"/>
                  <a:pt x="2988855" y="709750"/>
                </a:cubicBezTo>
                <a:cubicBezTo>
                  <a:pt x="2995586" y="690477"/>
                  <a:pt x="2994668" y="675487"/>
                  <a:pt x="2980901" y="662638"/>
                </a:cubicBezTo>
                <a:cubicBezTo>
                  <a:pt x="2976007" y="658049"/>
                  <a:pt x="2971418" y="653154"/>
                  <a:pt x="2968359" y="647342"/>
                </a:cubicBezTo>
                <a:cubicBezTo>
                  <a:pt x="2963158" y="637858"/>
                  <a:pt x="2958569" y="625927"/>
                  <a:pt x="2968970" y="617973"/>
                </a:cubicBezTo>
                <a:cubicBezTo>
                  <a:pt x="2979066" y="610325"/>
                  <a:pt x="2986408" y="620115"/>
                  <a:pt x="2993444" y="626845"/>
                </a:cubicBezTo>
                <a:cubicBezTo>
                  <a:pt x="2994056" y="627457"/>
                  <a:pt x="2994668" y="628681"/>
                  <a:pt x="2995586" y="628986"/>
                </a:cubicBezTo>
                <a:cubicBezTo>
                  <a:pt x="3000480" y="630516"/>
                  <a:pt x="3005681" y="632046"/>
                  <a:pt x="3010882" y="633575"/>
                </a:cubicBezTo>
                <a:cubicBezTo>
                  <a:pt x="3011494" y="628986"/>
                  <a:pt x="3013329" y="624398"/>
                  <a:pt x="3013023" y="620115"/>
                </a:cubicBezTo>
                <a:cubicBezTo>
                  <a:pt x="3008740" y="580345"/>
                  <a:pt x="3018224" y="544552"/>
                  <a:pt x="3046063" y="515795"/>
                </a:cubicBezTo>
                <a:cubicBezTo>
                  <a:pt x="3060441" y="500805"/>
                  <a:pt x="3072066" y="486427"/>
                  <a:pt x="3070536" y="464401"/>
                </a:cubicBezTo>
                <a:cubicBezTo>
                  <a:pt x="3069925" y="454917"/>
                  <a:pt x="3074819" y="447269"/>
                  <a:pt x="3086138" y="447575"/>
                </a:cubicBezTo>
                <a:cubicBezTo>
                  <a:pt x="3097458" y="447881"/>
                  <a:pt x="3100517" y="455529"/>
                  <a:pt x="3101129" y="465012"/>
                </a:cubicBezTo>
                <a:cubicBezTo>
                  <a:pt x="3101434" y="467154"/>
                  <a:pt x="3101434" y="468989"/>
                  <a:pt x="3101434" y="471131"/>
                </a:cubicBezTo>
                <a:cubicBezTo>
                  <a:pt x="3100823" y="486427"/>
                  <a:pt x="3107247" y="498358"/>
                  <a:pt x="3118566" y="508759"/>
                </a:cubicBezTo>
                <a:cubicBezTo>
                  <a:pt x="3150994" y="538434"/>
                  <a:pt x="3162313" y="576368"/>
                  <a:pt x="3158642" y="619503"/>
                </a:cubicBezTo>
                <a:cubicBezTo>
                  <a:pt x="3158336" y="624092"/>
                  <a:pt x="3159560" y="628681"/>
                  <a:pt x="3159866" y="633575"/>
                </a:cubicBezTo>
                <a:cubicBezTo>
                  <a:pt x="3165372" y="632046"/>
                  <a:pt x="3171185" y="631128"/>
                  <a:pt x="3176385" y="628681"/>
                </a:cubicBezTo>
                <a:cubicBezTo>
                  <a:pt x="3179445" y="627457"/>
                  <a:pt x="3180974" y="622868"/>
                  <a:pt x="3184034" y="621338"/>
                </a:cubicBezTo>
                <a:cubicBezTo>
                  <a:pt x="3189234" y="619197"/>
                  <a:pt x="3197188" y="615220"/>
                  <a:pt x="3200247" y="617361"/>
                </a:cubicBezTo>
                <a:cubicBezTo>
                  <a:pt x="3204530" y="620115"/>
                  <a:pt x="3208507" y="629292"/>
                  <a:pt x="3206978" y="633575"/>
                </a:cubicBezTo>
                <a:cubicBezTo>
                  <a:pt x="3203001" y="643977"/>
                  <a:pt x="3196882" y="654378"/>
                  <a:pt x="3189540" y="662944"/>
                </a:cubicBezTo>
                <a:cubicBezTo>
                  <a:pt x="3176691" y="678240"/>
                  <a:pt x="3174244" y="692618"/>
                  <a:pt x="3184951" y="708832"/>
                </a:cubicBezTo>
                <a:cubicBezTo>
                  <a:pt x="3188928" y="705467"/>
                  <a:pt x="3192599" y="702102"/>
                  <a:pt x="3196576" y="699348"/>
                </a:cubicBezTo>
                <a:cubicBezTo>
                  <a:pt x="3200553" y="696289"/>
                  <a:pt x="3204836" y="693230"/>
                  <a:pt x="3209425" y="691089"/>
                </a:cubicBezTo>
                <a:cubicBezTo>
                  <a:pt x="3221662" y="685582"/>
                  <a:pt x="3231145" y="690783"/>
                  <a:pt x="3229922" y="703631"/>
                </a:cubicBezTo>
                <a:cubicBezTo>
                  <a:pt x="3228698" y="716174"/>
                  <a:pt x="3225945" y="730552"/>
                  <a:pt x="3218297" y="740036"/>
                </a:cubicBezTo>
                <a:cubicBezTo>
                  <a:pt x="3204530" y="757474"/>
                  <a:pt x="3206978" y="774299"/>
                  <a:pt x="3211260" y="794490"/>
                </a:cubicBezTo>
                <a:cubicBezTo>
                  <a:pt x="3221356" y="789289"/>
                  <a:pt x="3229310" y="784089"/>
                  <a:pt x="3238182" y="780724"/>
                </a:cubicBezTo>
                <a:cubicBezTo>
                  <a:pt x="3251030" y="775829"/>
                  <a:pt x="3258066" y="780724"/>
                  <a:pt x="3258372" y="794490"/>
                </a:cubicBezTo>
                <a:cubicBezTo>
                  <a:pt x="3258678" y="811316"/>
                  <a:pt x="3253783" y="826000"/>
                  <a:pt x="3242464" y="839461"/>
                </a:cubicBezTo>
                <a:cubicBezTo>
                  <a:pt x="3235428" y="847720"/>
                  <a:pt x="3229310" y="857816"/>
                  <a:pt x="3226250" y="868217"/>
                </a:cubicBezTo>
                <a:cubicBezTo>
                  <a:pt x="3223191" y="878313"/>
                  <a:pt x="3216461" y="892691"/>
                  <a:pt x="3232063" y="898809"/>
                </a:cubicBezTo>
                <a:cubicBezTo>
                  <a:pt x="3247053" y="904622"/>
                  <a:pt x="3251642" y="890855"/>
                  <a:pt x="3257761" y="880760"/>
                </a:cubicBezTo>
                <a:cubicBezTo>
                  <a:pt x="3268468" y="863322"/>
                  <a:pt x="3280093" y="846497"/>
                  <a:pt x="3300590" y="838849"/>
                </a:cubicBezTo>
                <a:cubicBezTo>
                  <a:pt x="3315580" y="833342"/>
                  <a:pt x="3323534" y="837931"/>
                  <a:pt x="3324758" y="853533"/>
                </a:cubicBezTo>
                <a:cubicBezTo>
                  <a:pt x="3325981" y="871276"/>
                  <a:pt x="3325675" y="889326"/>
                  <a:pt x="3325981" y="907069"/>
                </a:cubicBezTo>
                <a:cubicBezTo>
                  <a:pt x="3325981" y="928790"/>
                  <a:pt x="3325981" y="950510"/>
                  <a:pt x="3325981" y="973760"/>
                </a:cubicBezTo>
                <a:cubicBezTo>
                  <a:pt x="3339136" y="973760"/>
                  <a:pt x="3350149" y="973148"/>
                  <a:pt x="3361162" y="974066"/>
                </a:cubicBezTo>
                <a:cubicBezTo>
                  <a:pt x="3364833" y="974372"/>
                  <a:pt x="3370646" y="978349"/>
                  <a:pt x="3371257" y="981714"/>
                </a:cubicBezTo>
                <a:cubicBezTo>
                  <a:pt x="3378294" y="1013530"/>
                  <a:pt x="3372481" y="1020566"/>
                  <a:pt x="3340665" y="1020872"/>
                </a:cubicBezTo>
                <a:cubicBezTo>
                  <a:pt x="3338524" y="1020872"/>
                  <a:pt x="3336382" y="1020260"/>
                  <a:pt x="3334547" y="1021178"/>
                </a:cubicBezTo>
                <a:cubicBezTo>
                  <a:pt x="3331488" y="1022708"/>
                  <a:pt x="3329040" y="1025155"/>
                  <a:pt x="3326287" y="1027297"/>
                </a:cubicBezTo>
                <a:cubicBezTo>
                  <a:pt x="3329040" y="1028826"/>
                  <a:pt x="3331488" y="1031579"/>
                  <a:pt x="3334241" y="1031579"/>
                </a:cubicBezTo>
                <a:cubicBezTo>
                  <a:pt x="3345866" y="1032191"/>
                  <a:pt x="3357491" y="1031885"/>
                  <a:pt x="3371563" y="1031885"/>
                </a:cubicBezTo>
                <a:cubicBezTo>
                  <a:pt x="3371563" y="1049017"/>
                  <a:pt x="3371563" y="1064619"/>
                  <a:pt x="3371563" y="1080221"/>
                </a:cubicBezTo>
                <a:cubicBezTo>
                  <a:pt x="3372787" y="1080221"/>
                  <a:pt x="3374317" y="1080221"/>
                  <a:pt x="3375540" y="1080221"/>
                </a:cubicBezTo>
                <a:cubicBezTo>
                  <a:pt x="3375540" y="1045346"/>
                  <a:pt x="3375540" y="1010165"/>
                  <a:pt x="3375540" y="975290"/>
                </a:cubicBezTo>
                <a:cubicBezTo>
                  <a:pt x="3375235" y="935520"/>
                  <a:pt x="3375235" y="935826"/>
                  <a:pt x="3415616" y="937355"/>
                </a:cubicBezTo>
                <a:cubicBezTo>
                  <a:pt x="3424794" y="937661"/>
                  <a:pt x="3428159" y="940721"/>
                  <a:pt x="3427853" y="949898"/>
                </a:cubicBezTo>
                <a:cubicBezTo>
                  <a:pt x="3427547" y="981102"/>
                  <a:pt x="3427547" y="1012000"/>
                  <a:pt x="3427853" y="1043204"/>
                </a:cubicBezTo>
                <a:cubicBezTo>
                  <a:pt x="3427853" y="1046875"/>
                  <a:pt x="3428465" y="1050547"/>
                  <a:pt x="3429077" y="1054830"/>
                </a:cubicBezTo>
                <a:cubicBezTo>
                  <a:pt x="3447738" y="1044122"/>
                  <a:pt x="3465175" y="1034027"/>
                  <a:pt x="3484143" y="1022708"/>
                </a:cubicBezTo>
                <a:cubicBezTo>
                  <a:pt x="3484449" y="1028826"/>
                  <a:pt x="3485366" y="1034639"/>
                  <a:pt x="3485366" y="1040451"/>
                </a:cubicBezTo>
                <a:cubicBezTo>
                  <a:pt x="3485366" y="1119073"/>
                  <a:pt x="3484754" y="1197389"/>
                  <a:pt x="3485978" y="1276011"/>
                </a:cubicBezTo>
                <a:cubicBezTo>
                  <a:pt x="3486284" y="1298037"/>
                  <a:pt x="3483225" y="1313333"/>
                  <a:pt x="3462116" y="1327100"/>
                </a:cubicBezTo>
                <a:cubicBezTo>
                  <a:pt x="3428771" y="1349432"/>
                  <a:pt x="3418675" y="1386143"/>
                  <a:pt x="3418369" y="1424995"/>
                </a:cubicBezTo>
                <a:cubicBezTo>
                  <a:pt x="3418064" y="1506064"/>
                  <a:pt x="3419287" y="1587133"/>
                  <a:pt x="3417757" y="1668202"/>
                </a:cubicBezTo>
                <a:cubicBezTo>
                  <a:pt x="3417146" y="1695124"/>
                  <a:pt x="3425405" y="1716844"/>
                  <a:pt x="3442537" y="1736423"/>
                </a:cubicBezTo>
                <a:cubicBezTo>
                  <a:pt x="3450797" y="1745601"/>
                  <a:pt x="3458445" y="1755696"/>
                  <a:pt x="3468235" y="1762426"/>
                </a:cubicBezTo>
                <a:cubicBezTo>
                  <a:pt x="3476800" y="1768239"/>
                  <a:pt x="3488119" y="1772216"/>
                  <a:pt x="3498521" y="1773439"/>
                </a:cubicBezTo>
                <a:cubicBezTo>
                  <a:pt x="3514429" y="1775275"/>
                  <a:pt x="3530643" y="1774051"/>
                  <a:pt x="3548080" y="1774051"/>
                </a:cubicBezTo>
                <a:cubicBezTo>
                  <a:pt x="3548080" y="1801278"/>
                  <a:pt x="3548080" y="1825446"/>
                  <a:pt x="3548080" y="1851144"/>
                </a:cubicBezTo>
                <a:cubicBezTo>
                  <a:pt x="3565824" y="1851144"/>
                  <a:pt x="3582038" y="1851755"/>
                  <a:pt x="3598251" y="1850838"/>
                </a:cubicBezTo>
                <a:cubicBezTo>
                  <a:pt x="3610182" y="1850226"/>
                  <a:pt x="3615077" y="1854203"/>
                  <a:pt x="3613854" y="1866440"/>
                </a:cubicBezTo>
                <a:cubicBezTo>
                  <a:pt x="3612936" y="1875005"/>
                  <a:pt x="3613547" y="1883877"/>
                  <a:pt x="3613547" y="1892443"/>
                </a:cubicBezTo>
                <a:cubicBezTo>
                  <a:pt x="3613547" y="1915081"/>
                  <a:pt x="3613547" y="1938025"/>
                  <a:pt x="3613547" y="1961887"/>
                </a:cubicBezTo>
                <a:cubicBezTo>
                  <a:pt x="3638633" y="1961887"/>
                  <a:pt x="3661577" y="1962805"/>
                  <a:pt x="3684216" y="1961581"/>
                </a:cubicBezTo>
                <a:cubicBezTo>
                  <a:pt x="3699512" y="1960663"/>
                  <a:pt x="3703488" y="1966476"/>
                  <a:pt x="3702571" y="1980548"/>
                </a:cubicBezTo>
                <a:cubicBezTo>
                  <a:pt x="3701347" y="1997374"/>
                  <a:pt x="3702265" y="2014200"/>
                  <a:pt x="3702265" y="2031025"/>
                </a:cubicBezTo>
                <a:cubicBezTo>
                  <a:pt x="3702265" y="2050299"/>
                  <a:pt x="3702265" y="2069266"/>
                  <a:pt x="3702265" y="2090068"/>
                </a:cubicBezTo>
                <a:cubicBezTo>
                  <a:pt x="3731327" y="2090068"/>
                  <a:pt x="3758248" y="2090374"/>
                  <a:pt x="3785170" y="2089762"/>
                </a:cubicBezTo>
                <a:cubicBezTo>
                  <a:pt x="3795877" y="2089457"/>
                  <a:pt x="3799242" y="2093128"/>
                  <a:pt x="3799242" y="2103835"/>
                </a:cubicBezTo>
                <a:cubicBezTo>
                  <a:pt x="3798630" y="2145746"/>
                  <a:pt x="3798936" y="2187352"/>
                  <a:pt x="3799242" y="2229263"/>
                </a:cubicBezTo>
                <a:cubicBezTo>
                  <a:pt x="3799242" y="2234463"/>
                  <a:pt x="3799854" y="2239970"/>
                  <a:pt x="3800160" y="2246088"/>
                </a:cubicBezTo>
                <a:cubicBezTo>
                  <a:pt x="3834729" y="2246088"/>
                  <a:pt x="3867462" y="2246394"/>
                  <a:pt x="3899890" y="2245783"/>
                </a:cubicBezTo>
                <a:cubicBezTo>
                  <a:pt x="3911209" y="2245477"/>
                  <a:pt x="3914880" y="2248842"/>
                  <a:pt x="3914574" y="2260467"/>
                </a:cubicBezTo>
                <a:cubicBezTo>
                  <a:pt x="3915492" y="2310944"/>
                  <a:pt x="3915798" y="2362339"/>
                  <a:pt x="3915798" y="241404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1"/>
          <p:cNvSpPr/>
          <p:nvPr/>
        </p:nvSpPr>
        <p:spPr>
          <a:xfrm rot="-8776406">
            <a:off x="8674708" y="470601"/>
            <a:ext cx="483130" cy="933137"/>
          </a:xfrm>
          <a:custGeom>
            <a:rect b="b" l="l" r="r" t="t"/>
            <a:pathLst>
              <a:path extrusionOk="0" h="5336146" w="2762777">
                <a:moveTo>
                  <a:pt x="1742790" y="5306824"/>
                </a:moveTo>
                <a:lnTo>
                  <a:pt x="1662667" y="5336146"/>
                </a:lnTo>
                <a:cubicBezTo>
                  <a:pt x="1217650" y="4841093"/>
                  <a:pt x="1514360" y="4577191"/>
                  <a:pt x="1459094" y="4161769"/>
                </a:cubicBezTo>
                <a:lnTo>
                  <a:pt x="1453446" y="4133171"/>
                </a:lnTo>
                <a:lnTo>
                  <a:pt x="1420953" y="4133063"/>
                </a:lnTo>
                <a:cubicBezTo>
                  <a:pt x="1383245" y="4136448"/>
                  <a:pt x="1366577" y="4151435"/>
                  <a:pt x="1330034" y="4162071"/>
                </a:cubicBezTo>
                <a:cubicBezTo>
                  <a:pt x="1293491" y="4172707"/>
                  <a:pt x="1228624" y="4188937"/>
                  <a:pt x="1201698" y="4196879"/>
                </a:cubicBezTo>
                <a:cubicBezTo>
                  <a:pt x="1174773" y="4204821"/>
                  <a:pt x="1179668" y="4205582"/>
                  <a:pt x="1168478" y="4209724"/>
                </a:cubicBezTo>
                <a:cubicBezTo>
                  <a:pt x="1145048" y="4218842"/>
                  <a:pt x="1119056" y="4227405"/>
                  <a:pt x="1097492" y="4236660"/>
                </a:cubicBezTo>
                <a:cubicBezTo>
                  <a:pt x="1075928" y="4245915"/>
                  <a:pt x="1061473" y="4257379"/>
                  <a:pt x="1039094" y="4265253"/>
                </a:cubicBezTo>
                <a:cubicBezTo>
                  <a:pt x="1016713" y="4273127"/>
                  <a:pt x="988738" y="4277685"/>
                  <a:pt x="963211" y="4283900"/>
                </a:cubicBezTo>
                <a:lnTo>
                  <a:pt x="919500" y="4294673"/>
                </a:lnTo>
                <a:lnTo>
                  <a:pt x="830680" y="4317879"/>
                </a:lnTo>
                <a:cubicBezTo>
                  <a:pt x="798217" y="4326236"/>
                  <a:pt x="761092" y="4342327"/>
                  <a:pt x="724723" y="4344813"/>
                </a:cubicBezTo>
                <a:cubicBezTo>
                  <a:pt x="689755" y="4347715"/>
                  <a:pt x="654437" y="4348958"/>
                  <a:pt x="619468" y="4347301"/>
                </a:cubicBezTo>
                <a:cubicBezTo>
                  <a:pt x="575407" y="4345229"/>
                  <a:pt x="532045" y="4340671"/>
                  <a:pt x="489034" y="4325753"/>
                </a:cubicBezTo>
                <a:cubicBezTo>
                  <a:pt x="454414" y="4313735"/>
                  <a:pt x="421195" y="4298403"/>
                  <a:pt x="387974" y="4282243"/>
                </a:cubicBezTo>
                <a:cubicBezTo>
                  <a:pt x="384827" y="4280999"/>
                  <a:pt x="381680" y="4279755"/>
                  <a:pt x="379232" y="4277685"/>
                </a:cubicBezTo>
                <a:cubicBezTo>
                  <a:pt x="345312" y="4249921"/>
                  <a:pt x="311393" y="4221327"/>
                  <a:pt x="277123" y="4193564"/>
                </a:cubicBezTo>
                <a:cubicBezTo>
                  <a:pt x="251596" y="4173259"/>
                  <a:pt x="227467" y="4151296"/>
                  <a:pt x="207535" y="4123532"/>
                </a:cubicBezTo>
                <a:cubicBezTo>
                  <a:pt x="198093" y="4110687"/>
                  <a:pt x="187602" y="4097427"/>
                  <a:pt x="181308" y="4082509"/>
                </a:cubicBezTo>
                <a:cubicBezTo>
                  <a:pt x="162425" y="4038584"/>
                  <a:pt x="145640" y="3993416"/>
                  <a:pt x="127806" y="3949077"/>
                </a:cubicBezTo>
                <a:cubicBezTo>
                  <a:pt x="118364" y="3925458"/>
                  <a:pt x="109971" y="3901009"/>
                  <a:pt x="99131" y="3877803"/>
                </a:cubicBezTo>
                <a:cubicBezTo>
                  <a:pt x="79898" y="3836365"/>
                  <a:pt x="64512" y="3794513"/>
                  <a:pt x="72206" y="3745615"/>
                </a:cubicBezTo>
                <a:cubicBezTo>
                  <a:pt x="73604" y="3736084"/>
                  <a:pt x="70457" y="3725724"/>
                  <a:pt x="68360" y="3715779"/>
                </a:cubicBezTo>
                <a:cubicBezTo>
                  <a:pt x="60666" y="3677242"/>
                  <a:pt x="54371" y="3638290"/>
                  <a:pt x="43880" y="3600995"/>
                </a:cubicBezTo>
                <a:cubicBezTo>
                  <a:pt x="37586" y="3579033"/>
                  <a:pt x="24298" y="3559972"/>
                  <a:pt x="14507" y="3539666"/>
                </a:cubicBezTo>
                <a:cubicBezTo>
                  <a:pt x="3317" y="3516461"/>
                  <a:pt x="-2278" y="3491598"/>
                  <a:pt x="868" y="3465492"/>
                </a:cubicBezTo>
                <a:cubicBezTo>
                  <a:pt x="3667" y="3442700"/>
                  <a:pt x="7163" y="3419080"/>
                  <a:pt x="14157" y="3397947"/>
                </a:cubicBezTo>
                <a:cubicBezTo>
                  <a:pt x="26047" y="3362310"/>
                  <a:pt x="27794" y="3325430"/>
                  <a:pt x="27794" y="3287722"/>
                </a:cubicBezTo>
                <a:cubicBezTo>
                  <a:pt x="28145" y="3247525"/>
                  <a:pt x="28494" y="3206502"/>
                  <a:pt x="32691" y="3166721"/>
                </a:cubicBezTo>
                <a:cubicBezTo>
                  <a:pt x="35138" y="3141029"/>
                  <a:pt x="43532" y="3116166"/>
                  <a:pt x="50874" y="3091717"/>
                </a:cubicBezTo>
                <a:cubicBezTo>
                  <a:pt x="61715" y="3057738"/>
                  <a:pt x="77102" y="3025416"/>
                  <a:pt x="85144" y="2991022"/>
                </a:cubicBezTo>
                <a:cubicBezTo>
                  <a:pt x="96683" y="2941711"/>
                  <a:pt x="99831" y="2890741"/>
                  <a:pt x="90389" y="2839773"/>
                </a:cubicBezTo>
                <a:cubicBezTo>
                  <a:pt x="86892" y="2822368"/>
                  <a:pt x="85494" y="2803721"/>
                  <a:pt x="85844" y="2785902"/>
                </a:cubicBezTo>
                <a:cubicBezTo>
                  <a:pt x="86543" y="2753994"/>
                  <a:pt x="88291" y="2721674"/>
                  <a:pt x="91788" y="2690179"/>
                </a:cubicBezTo>
                <a:cubicBezTo>
                  <a:pt x="93886" y="2671117"/>
                  <a:pt x="99831" y="2652884"/>
                  <a:pt x="104377" y="2634237"/>
                </a:cubicBezTo>
                <a:cubicBezTo>
                  <a:pt x="109972" y="2613518"/>
                  <a:pt x="113819" y="2591556"/>
                  <a:pt x="121860" y="2572080"/>
                </a:cubicBezTo>
                <a:cubicBezTo>
                  <a:pt x="130254" y="2552604"/>
                  <a:pt x="142493" y="2534785"/>
                  <a:pt x="153333" y="2516967"/>
                </a:cubicBezTo>
                <a:cubicBezTo>
                  <a:pt x="165573" y="2497077"/>
                  <a:pt x="180259" y="2478845"/>
                  <a:pt x="190050" y="2457296"/>
                </a:cubicBezTo>
                <a:cubicBezTo>
                  <a:pt x="203339" y="2428289"/>
                  <a:pt x="220473" y="2400525"/>
                  <a:pt x="226069" y="2366545"/>
                </a:cubicBezTo>
                <a:cubicBezTo>
                  <a:pt x="230964" y="2337539"/>
                  <a:pt x="235859" y="2308117"/>
                  <a:pt x="241804" y="2279111"/>
                </a:cubicBezTo>
                <a:cubicBezTo>
                  <a:pt x="250897" y="2236014"/>
                  <a:pt x="269430" y="2197477"/>
                  <a:pt x="286565" y="2158111"/>
                </a:cubicBezTo>
                <a:cubicBezTo>
                  <a:pt x="290761" y="2148165"/>
                  <a:pt x="299852" y="2141122"/>
                  <a:pt x="307546" y="2133662"/>
                </a:cubicBezTo>
                <a:cubicBezTo>
                  <a:pt x="318036" y="2122888"/>
                  <a:pt x="331325" y="2117086"/>
                  <a:pt x="337269" y="2099268"/>
                </a:cubicBezTo>
                <a:cubicBezTo>
                  <a:pt x="340416" y="2089323"/>
                  <a:pt x="350558" y="2082694"/>
                  <a:pt x="357901" y="2075233"/>
                </a:cubicBezTo>
                <a:cubicBezTo>
                  <a:pt x="379232" y="2053686"/>
                  <a:pt x="394269" y="2026751"/>
                  <a:pt x="410005" y="1999815"/>
                </a:cubicBezTo>
                <a:cubicBezTo>
                  <a:pt x="420845" y="1981169"/>
                  <a:pt x="430986" y="1961693"/>
                  <a:pt x="447771" y="1947605"/>
                </a:cubicBezTo>
                <a:cubicBezTo>
                  <a:pt x="477494" y="1923154"/>
                  <a:pt x="505120" y="1895392"/>
                  <a:pt x="533095" y="1868043"/>
                </a:cubicBezTo>
                <a:cubicBezTo>
                  <a:pt x="547082" y="1854367"/>
                  <a:pt x="554075" y="1835306"/>
                  <a:pt x="559322" y="1815415"/>
                </a:cubicBezTo>
                <a:cubicBezTo>
                  <a:pt x="564916" y="1793867"/>
                  <a:pt x="570512" y="1772319"/>
                  <a:pt x="577156" y="1750772"/>
                </a:cubicBezTo>
                <a:cubicBezTo>
                  <a:pt x="587646" y="1715549"/>
                  <a:pt x="608627" y="1688199"/>
                  <a:pt x="629259" y="1660022"/>
                </a:cubicBezTo>
                <a:cubicBezTo>
                  <a:pt x="648492" y="1632257"/>
                  <a:pt x="670172" y="1607394"/>
                  <a:pt x="689754" y="1580045"/>
                </a:cubicBezTo>
                <a:cubicBezTo>
                  <a:pt x="697797" y="1568443"/>
                  <a:pt x="704092" y="1554768"/>
                  <a:pt x="708638" y="1540679"/>
                </a:cubicBezTo>
                <a:cubicBezTo>
                  <a:pt x="730320" y="1473964"/>
                  <a:pt x="771232" y="1430453"/>
                  <a:pt x="826134" y="1402689"/>
                </a:cubicBezTo>
                <a:cubicBezTo>
                  <a:pt x="837324" y="1397302"/>
                  <a:pt x="847114" y="1387357"/>
                  <a:pt x="857255" y="1379069"/>
                </a:cubicBezTo>
                <a:cubicBezTo>
                  <a:pt x="881034" y="1359594"/>
                  <a:pt x="905513" y="1340946"/>
                  <a:pt x="933488" y="1329757"/>
                </a:cubicBezTo>
                <a:cubicBezTo>
                  <a:pt x="978248" y="1311524"/>
                  <a:pt x="1021259" y="1287904"/>
                  <a:pt x="1059025" y="1253511"/>
                </a:cubicBezTo>
                <a:cubicBezTo>
                  <a:pt x="1078609" y="1235693"/>
                  <a:pt x="1092946" y="1212902"/>
                  <a:pt x="1105884" y="1188454"/>
                </a:cubicBezTo>
                <a:cubicBezTo>
                  <a:pt x="1126516" y="1149501"/>
                  <a:pt x="1125817" y="1105162"/>
                  <a:pt x="1128265" y="1061652"/>
                </a:cubicBezTo>
                <a:cubicBezTo>
                  <a:pt x="1130013" y="1024356"/>
                  <a:pt x="1125467" y="987062"/>
                  <a:pt x="1121969" y="950183"/>
                </a:cubicBezTo>
                <a:cubicBezTo>
                  <a:pt x="1120222" y="933193"/>
                  <a:pt x="1121970" y="914959"/>
                  <a:pt x="1121270" y="897555"/>
                </a:cubicBezTo>
                <a:cubicBezTo>
                  <a:pt x="1120222" y="863575"/>
                  <a:pt x="1118123" y="829183"/>
                  <a:pt x="1116724" y="795203"/>
                </a:cubicBezTo>
                <a:cubicBezTo>
                  <a:pt x="1115675" y="777798"/>
                  <a:pt x="1114975" y="759980"/>
                  <a:pt x="1114276" y="742576"/>
                </a:cubicBezTo>
                <a:cubicBezTo>
                  <a:pt x="1112878" y="713569"/>
                  <a:pt x="1110779" y="684147"/>
                  <a:pt x="1110430" y="654726"/>
                </a:cubicBezTo>
                <a:cubicBezTo>
                  <a:pt x="1109731" y="611631"/>
                  <a:pt x="1110080" y="568949"/>
                  <a:pt x="1110080" y="525853"/>
                </a:cubicBezTo>
                <a:cubicBezTo>
                  <a:pt x="1109731" y="474469"/>
                  <a:pt x="1108682" y="423085"/>
                  <a:pt x="1109731" y="371702"/>
                </a:cubicBezTo>
                <a:cubicBezTo>
                  <a:pt x="1110431" y="322804"/>
                  <a:pt x="1114976" y="274322"/>
                  <a:pt x="1115675" y="225425"/>
                </a:cubicBezTo>
                <a:cubicBezTo>
                  <a:pt x="1116374" y="178599"/>
                  <a:pt x="1113227" y="131774"/>
                  <a:pt x="1099939" y="87021"/>
                </a:cubicBezTo>
                <a:cubicBezTo>
                  <a:pt x="1093994" y="67130"/>
                  <a:pt x="1084903" y="48897"/>
                  <a:pt x="1077560" y="29835"/>
                </a:cubicBezTo>
                <a:cubicBezTo>
                  <a:pt x="1073713" y="20305"/>
                  <a:pt x="1070566" y="9945"/>
                  <a:pt x="1067069" y="0"/>
                </a:cubicBezTo>
                <a:lnTo>
                  <a:pt x="1068118" y="0"/>
                </a:lnTo>
                <a:cubicBezTo>
                  <a:pt x="1083154" y="28178"/>
                  <a:pt x="1098191" y="55942"/>
                  <a:pt x="1111829" y="84120"/>
                </a:cubicBezTo>
                <a:cubicBezTo>
                  <a:pt x="1127914" y="114785"/>
                  <a:pt x="1128964" y="149593"/>
                  <a:pt x="1131412" y="183986"/>
                </a:cubicBezTo>
                <a:cubicBezTo>
                  <a:pt x="1136306" y="257333"/>
                  <a:pt x="1140154" y="330678"/>
                  <a:pt x="1144000" y="404439"/>
                </a:cubicBezTo>
                <a:cubicBezTo>
                  <a:pt x="1146098" y="447949"/>
                  <a:pt x="1146797" y="491459"/>
                  <a:pt x="1149944" y="534555"/>
                </a:cubicBezTo>
                <a:cubicBezTo>
                  <a:pt x="1152393" y="567291"/>
                  <a:pt x="1157988" y="599614"/>
                  <a:pt x="1161834" y="631935"/>
                </a:cubicBezTo>
                <a:cubicBezTo>
                  <a:pt x="1164632" y="654726"/>
                  <a:pt x="1165681" y="677932"/>
                  <a:pt x="1168478" y="700724"/>
                </a:cubicBezTo>
                <a:cubicBezTo>
                  <a:pt x="1171975" y="730145"/>
                  <a:pt x="1175472" y="759565"/>
                  <a:pt x="1181067" y="788572"/>
                </a:cubicBezTo>
                <a:cubicBezTo>
                  <a:pt x="1188062" y="823794"/>
                  <a:pt x="1197852" y="858189"/>
                  <a:pt x="1205895" y="893412"/>
                </a:cubicBezTo>
                <a:cubicBezTo>
                  <a:pt x="1208343" y="903356"/>
                  <a:pt x="1207994" y="914130"/>
                  <a:pt x="1210091" y="924075"/>
                </a:cubicBezTo>
                <a:cubicBezTo>
                  <a:pt x="1212540" y="936093"/>
                  <a:pt x="1216386" y="948110"/>
                  <a:pt x="1219532" y="959713"/>
                </a:cubicBezTo>
                <a:cubicBezTo>
                  <a:pt x="1233521" y="1008610"/>
                  <a:pt x="1249956" y="1056678"/>
                  <a:pt x="1271286" y="1101432"/>
                </a:cubicBezTo>
                <a:cubicBezTo>
                  <a:pt x="1287022" y="1134583"/>
                  <a:pt x="1308004" y="1163175"/>
                  <a:pt x="1335979" y="1183480"/>
                </a:cubicBezTo>
                <a:cubicBezTo>
                  <a:pt x="1340875" y="1187210"/>
                  <a:pt x="1345770" y="1191354"/>
                  <a:pt x="1351016" y="1193011"/>
                </a:cubicBezTo>
                <a:lnTo>
                  <a:pt x="1445781" y="1222017"/>
                </a:lnTo>
                <a:cubicBezTo>
                  <a:pt x="1451027" y="1223675"/>
                  <a:pt x="1456622" y="1225747"/>
                  <a:pt x="1462217" y="1226576"/>
                </a:cubicBezTo>
                <a:lnTo>
                  <a:pt x="1572369" y="1244394"/>
                </a:lnTo>
                <a:cubicBezTo>
                  <a:pt x="1578663" y="1245638"/>
                  <a:pt x="1584957" y="1249366"/>
                  <a:pt x="1591252" y="1252267"/>
                </a:cubicBezTo>
                <a:cubicBezTo>
                  <a:pt x="1593349" y="1253096"/>
                  <a:pt x="1595098" y="1255583"/>
                  <a:pt x="1596846" y="1255583"/>
                </a:cubicBezTo>
                <a:cubicBezTo>
                  <a:pt x="1614331" y="1254753"/>
                  <a:pt x="1629367" y="1263456"/>
                  <a:pt x="1644055" y="1272573"/>
                </a:cubicBezTo>
                <a:cubicBezTo>
                  <a:pt x="1659440" y="1282104"/>
                  <a:pt x="1674128" y="1292463"/>
                  <a:pt x="1689514" y="1301995"/>
                </a:cubicBezTo>
                <a:cubicBezTo>
                  <a:pt x="1706999" y="1312354"/>
                  <a:pt x="1724483" y="1323127"/>
                  <a:pt x="1742318" y="1332244"/>
                </a:cubicBezTo>
                <a:cubicBezTo>
                  <a:pt x="1779734" y="1351305"/>
                  <a:pt x="1816800" y="1370782"/>
                  <a:pt x="1844776" y="1407247"/>
                </a:cubicBezTo>
                <a:cubicBezTo>
                  <a:pt x="1853868" y="1419264"/>
                  <a:pt x="1860862" y="1433767"/>
                  <a:pt x="1869254" y="1447028"/>
                </a:cubicBezTo>
                <a:cubicBezTo>
                  <a:pt x="1893732" y="1485565"/>
                  <a:pt x="1927651" y="1508772"/>
                  <a:pt x="1962621" y="1531148"/>
                </a:cubicBezTo>
                <a:cubicBezTo>
                  <a:pt x="1981853" y="1543165"/>
                  <a:pt x="2000387" y="1555183"/>
                  <a:pt x="2015074" y="1575487"/>
                </a:cubicBezTo>
                <a:cubicBezTo>
                  <a:pt x="2032558" y="1599522"/>
                  <a:pt x="2054240" y="1619412"/>
                  <a:pt x="2071374" y="1643860"/>
                </a:cubicBezTo>
                <a:cubicBezTo>
                  <a:pt x="2089208" y="1668724"/>
                  <a:pt x="2111238" y="1686956"/>
                  <a:pt x="2133268" y="1705189"/>
                </a:cubicBezTo>
                <a:cubicBezTo>
                  <a:pt x="2153551" y="1722179"/>
                  <a:pt x="2175931" y="1737511"/>
                  <a:pt x="2188170" y="1764032"/>
                </a:cubicBezTo>
                <a:cubicBezTo>
                  <a:pt x="2200759" y="1791381"/>
                  <a:pt x="2211948" y="1819560"/>
                  <a:pt x="2222440" y="1847737"/>
                </a:cubicBezTo>
                <a:cubicBezTo>
                  <a:pt x="2237825" y="1888761"/>
                  <a:pt x="2249365" y="1933100"/>
                  <a:pt x="2285384" y="1957964"/>
                </a:cubicBezTo>
                <a:cubicBezTo>
                  <a:pt x="2293076" y="1963350"/>
                  <a:pt x="2300769" y="1969152"/>
                  <a:pt x="2308812" y="1973295"/>
                </a:cubicBezTo>
                <a:cubicBezTo>
                  <a:pt x="2339235" y="1989042"/>
                  <a:pt x="2359517" y="2016805"/>
                  <a:pt x="2377001" y="2049127"/>
                </a:cubicBezTo>
                <a:cubicBezTo>
                  <a:pt x="2394835" y="2081863"/>
                  <a:pt x="2402878" y="2117915"/>
                  <a:pt x="2409522" y="2155210"/>
                </a:cubicBezTo>
                <a:cubicBezTo>
                  <a:pt x="2415117" y="2186289"/>
                  <a:pt x="2420712" y="2217782"/>
                  <a:pt x="2427706" y="2248446"/>
                </a:cubicBezTo>
                <a:cubicBezTo>
                  <a:pt x="2435400" y="2281183"/>
                  <a:pt x="2451136" y="2309361"/>
                  <a:pt x="2468269" y="2335467"/>
                </a:cubicBezTo>
                <a:cubicBezTo>
                  <a:pt x="2499043" y="2382707"/>
                  <a:pt x="2531914" y="2428289"/>
                  <a:pt x="2563385" y="2474700"/>
                </a:cubicBezTo>
                <a:cubicBezTo>
                  <a:pt x="2569330" y="2483403"/>
                  <a:pt x="2573876" y="2492519"/>
                  <a:pt x="2578772" y="2502049"/>
                </a:cubicBezTo>
                <a:cubicBezTo>
                  <a:pt x="2591360" y="2526913"/>
                  <a:pt x="2603599" y="2551775"/>
                  <a:pt x="2616537" y="2576638"/>
                </a:cubicBezTo>
                <a:cubicBezTo>
                  <a:pt x="2636820" y="2615176"/>
                  <a:pt x="2646611" y="2658272"/>
                  <a:pt x="2650458" y="2703025"/>
                </a:cubicBezTo>
                <a:cubicBezTo>
                  <a:pt x="2655003" y="2757310"/>
                  <a:pt x="2676334" y="2802064"/>
                  <a:pt x="2702911" y="2844330"/>
                </a:cubicBezTo>
                <a:cubicBezTo>
                  <a:pt x="2714451" y="2862978"/>
                  <a:pt x="2724942" y="2881211"/>
                  <a:pt x="2729837" y="2904002"/>
                </a:cubicBezTo>
                <a:cubicBezTo>
                  <a:pt x="2733334" y="2920577"/>
                  <a:pt x="2738230" y="2936738"/>
                  <a:pt x="2743474" y="2952899"/>
                </a:cubicBezTo>
                <a:cubicBezTo>
                  <a:pt x="2752567" y="2981077"/>
                  <a:pt x="2753965" y="3010085"/>
                  <a:pt x="2752217" y="3039919"/>
                </a:cubicBezTo>
                <a:cubicBezTo>
                  <a:pt x="2750119" y="3077213"/>
                  <a:pt x="2746972" y="3114923"/>
                  <a:pt x="2747671" y="3152218"/>
                </a:cubicBezTo>
                <a:cubicBezTo>
                  <a:pt x="2748370" y="3183711"/>
                  <a:pt x="2753266" y="3215618"/>
                  <a:pt x="2758162" y="3246697"/>
                </a:cubicBezTo>
                <a:cubicBezTo>
                  <a:pt x="2762358" y="3272802"/>
                  <a:pt x="2764106" y="3298494"/>
                  <a:pt x="2761658" y="3324602"/>
                </a:cubicBezTo>
                <a:cubicBezTo>
                  <a:pt x="2756413" y="3381786"/>
                  <a:pt x="2751169" y="3439385"/>
                  <a:pt x="2746273" y="3496570"/>
                </a:cubicBezTo>
                <a:cubicBezTo>
                  <a:pt x="2743125" y="3534693"/>
                  <a:pt x="2733334" y="3569916"/>
                  <a:pt x="2718297" y="3603481"/>
                </a:cubicBezTo>
                <a:cubicBezTo>
                  <a:pt x="2715150" y="3610526"/>
                  <a:pt x="2712003" y="3617985"/>
                  <a:pt x="2709904" y="3625443"/>
                </a:cubicBezTo>
                <a:cubicBezTo>
                  <a:pt x="2704309" y="3646577"/>
                  <a:pt x="2693119" y="3662738"/>
                  <a:pt x="2679482" y="3677656"/>
                </a:cubicBezTo>
                <a:cubicBezTo>
                  <a:pt x="2674236" y="3683872"/>
                  <a:pt x="2673187" y="3695474"/>
                  <a:pt x="2670739" y="3705005"/>
                </a:cubicBezTo>
                <a:cubicBezTo>
                  <a:pt x="2669691" y="3709149"/>
                  <a:pt x="2670739" y="3714536"/>
                  <a:pt x="2668992" y="3718265"/>
                </a:cubicBezTo>
                <a:cubicBezTo>
                  <a:pt x="2657802" y="3742300"/>
                  <a:pt x="2646261" y="3765920"/>
                  <a:pt x="2634722" y="3789540"/>
                </a:cubicBezTo>
                <a:cubicBezTo>
                  <a:pt x="2620385" y="3818546"/>
                  <a:pt x="2605698" y="3847553"/>
                  <a:pt x="2591360" y="3876561"/>
                </a:cubicBezTo>
                <a:cubicBezTo>
                  <a:pt x="2588213" y="3883604"/>
                  <a:pt x="2585066" y="3891063"/>
                  <a:pt x="2583667" y="3898522"/>
                </a:cubicBezTo>
                <a:cubicBezTo>
                  <a:pt x="2577722" y="3935817"/>
                  <a:pt x="2562686" y="3968139"/>
                  <a:pt x="2548698" y="4001290"/>
                </a:cubicBezTo>
                <a:cubicBezTo>
                  <a:pt x="2547299" y="4005020"/>
                  <a:pt x="2545202" y="4008749"/>
                  <a:pt x="2543104" y="4012063"/>
                </a:cubicBezTo>
                <a:cubicBezTo>
                  <a:pt x="2503238" y="4068420"/>
                  <a:pt x="2459178" y="4117732"/>
                  <a:pt x="2396934" y="4139280"/>
                </a:cubicBezTo>
                <a:cubicBezTo>
                  <a:pt x="2370008" y="4148396"/>
                  <a:pt x="2344131" y="4161656"/>
                  <a:pt x="2317554" y="4171602"/>
                </a:cubicBezTo>
                <a:cubicBezTo>
                  <a:pt x="2288181" y="4182790"/>
                  <a:pt x="2258107" y="4191493"/>
                  <a:pt x="2228734" y="4202681"/>
                </a:cubicBezTo>
                <a:cubicBezTo>
                  <a:pt x="2189568" y="4217184"/>
                  <a:pt x="2149005" y="4222571"/>
                  <a:pt x="2108441" y="4228372"/>
                </a:cubicBezTo>
                <a:cubicBezTo>
                  <a:pt x="2096901" y="4230030"/>
                  <a:pt x="2097309" y="4235761"/>
                  <a:pt x="2074171" y="4237488"/>
                </a:cubicBezTo>
                <a:cubicBezTo>
                  <a:pt x="2051033" y="4239216"/>
                  <a:pt x="2017988" y="4244533"/>
                  <a:pt x="1969615" y="4238732"/>
                </a:cubicBezTo>
                <a:cubicBezTo>
                  <a:pt x="1921242" y="4232931"/>
                  <a:pt x="1824202" y="4212627"/>
                  <a:pt x="1783929" y="4202681"/>
                </a:cubicBezTo>
                <a:cubicBezTo>
                  <a:pt x="1743657" y="4192735"/>
                  <a:pt x="1746163" y="4188592"/>
                  <a:pt x="1727980" y="4179061"/>
                </a:cubicBezTo>
                <a:cubicBezTo>
                  <a:pt x="1673079" y="4150883"/>
                  <a:pt x="1607454" y="4149433"/>
                  <a:pt x="1556283" y="4141765"/>
                </a:cubicBezTo>
                <a:lnTo>
                  <a:pt x="1508244" y="4136153"/>
                </a:lnTo>
                <a:lnTo>
                  <a:pt x="1508437" y="4137155"/>
                </a:lnTo>
                <a:cubicBezTo>
                  <a:pt x="1559530" y="4523582"/>
                  <a:pt x="1328507" y="4894281"/>
                  <a:pt x="1742790" y="5306824"/>
                </a:cubicBezTo>
                <a:close/>
              </a:path>
            </a:pathLst>
          </a:custGeom>
          <a:solidFill>
            <a:schemeClr val="accent1">
              <a:alpha val="6980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pSp>
        <p:nvGrpSpPr>
          <p:cNvPr id="236" name="Google Shape;236;p10"/>
          <p:cNvGrpSpPr/>
          <p:nvPr/>
        </p:nvGrpSpPr>
        <p:grpSpPr>
          <a:xfrm>
            <a:off x="6478117" y="77457"/>
            <a:ext cx="1570908" cy="881260"/>
            <a:chOff x="190565" y="3459487"/>
            <a:chExt cx="1003083" cy="562716"/>
          </a:xfrm>
        </p:grpSpPr>
        <p:sp>
          <p:nvSpPr>
            <p:cNvPr id="237" name="Google Shape;237;p10"/>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0"/>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10"/>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10"/>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10"/>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10"/>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10"/>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10"/>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10"/>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10"/>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247" name="Google Shape;247;p10"/>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248" name="Google Shape;248;p10"/>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249" name="Google Shape;249;p10"/>
          <p:cNvSpPr txBox="1"/>
          <p:nvPr/>
        </p:nvSpPr>
        <p:spPr>
          <a:xfrm>
            <a:off x="5261818" y="929959"/>
            <a:ext cx="3998294"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LỄ BÁI TĂNG BẢO</a:t>
            </a:r>
            <a:endParaRPr b="1" sz="2400">
              <a:solidFill>
                <a:schemeClr val="accent1"/>
              </a:solidFill>
              <a:latin typeface="Arial"/>
              <a:ea typeface="Arial"/>
              <a:cs typeface="Arial"/>
              <a:sym typeface="Arial"/>
            </a:endParaRPr>
          </a:p>
        </p:txBody>
      </p:sp>
      <p:sp>
        <p:nvSpPr>
          <p:cNvPr id="250" name="Google Shape;250;p10"/>
          <p:cNvSpPr txBox="1"/>
          <p:nvPr/>
        </p:nvSpPr>
        <p:spPr>
          <a:xfrm>
            <a:off x="3661475" y="1423446"/>
            <a:ext cx="6002395" cy="255454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Tăng là bậc từ hòa nghiêm tịnh</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Dứt trần lao, Đạo Quả viên thành</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Lục căn vắng lặng vô sanh</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Ứng Cúng cao thượng: Nhân lành thế gian</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Bậc Diệu Hạnh: Thinh văn đệ tử</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Bậc Chánh Chơn: Pháp lữ Tăng già</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Bậc Mô Phạm cõi ta bà</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Thân tâm Trực Hạnh, lìa xa luân hồi.</a:t>
            </a:r>
            <a:endParaRPr/>
          </a:p>
        </p:txBody>
      </p:sp>
      <p:sp>
        <p:nvSpPr>
          <p:cNvPr id="251" name="Google Shape;251;p10"/>
          <p:cNvSpPr txBox="1"/>
          <p:nvPr/>
        </p:nvSpPr>
        <p:spPr>
          <a:xfrm>
            <a:off x="6096000" y="3906275"/>
            <a:ext cx="6002395" cy="255454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Thành đạo quả: Bốn đôi, tám chúng</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Đệ tử Phật, Ứng Cúng tôn nghiêm</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Cung nghinh, kính lễ một niềm</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Ân đức cao cả, phước điền dày sâu.</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Gieo năm vóc vi trần đảnh lễ</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Những lỗi lầm ngã mạn, kiêu căng</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Cúi xin chư Thánh, Phàm Tăng</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Cho con sám tội, ăn năn từ rày (lạy).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11"/>
          <p:cNvGrpSpPr/>
          <p:nvPr/>
        </p:nvGrpSpPr>
        <p:grpSpPr>
          <a:xfrm>
            <a:off x="6478117" y="77457"/>
            <a:ext cx="1570908" cy="881260"/>
            <a:chOff x="190565" y="3459487"/>
            <a:chExt cx="1003083" cy="562716"/>
          </a:xfrm>
        </p:grpSpPr>
        <p:sp>
          <p:nvSpPr>
            <p:cNvPr id="257" name="Google Shape;257;p11"/>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11"/>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11"/>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11"/>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11"/>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11"/>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11"/>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11"/>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11"/>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11"/>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267" name="Google Shape;267;p11"/>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268" name="Google Shape;268;p11"/>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269" name="Google Shape;269;p11"/>
          <p:cNvSpPr txBox="1"/>
          <p:nvPr/>
        </p:nvSpPr>
        <p:spPr>
          <a:xfrm>
            <a:off x="5261818" y="929959"/>
            <a:ext cx="3998294"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cap="none">
                <a:solidFill>
                  <a:schemeClr val="accent1"/>
                </a:solidFill>
                <a:latin typeface="Arial"/>
                <a:ea typeface="Arial"/>
                <a:cs typeface="Arial"/>
                <a:sym typeface="Arial"/>
              </a:rPr>
              <a:t>SÁM HỐI</a:t>
            </a:r>
            <a:endParaRPr b="1" sz="2400" cap="none">
              <a:solidFill>
                <a:schemeClr val="accent1"/>
              </a:solidFill>
              <a:latin typeface="Arial"/>
              <a:ea typeface="Arial"/>
              <a:cs typeface="Arial"/>
              <a:sym typeface="Arial"/>
            </a:endParaRPr>
          </a:p>
        </p:txBody>
      </p:sp>
      <p:sp>
        <p:nvSpPr>
          <p:cNvPr id="270" name="Google Shape;270;p11"/>
          <p:cNvSpPr txBox="1"/>
          <p:nvPr/>
        </p:nvSpPr>
        <p:spPr>
          <a:xfrm>
            <a:off x="2608283" y="1150066"/>
            <a:ext cx="9305364" cy="538609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2800">
                <a:solidFill>
                  <a:schemeClr val="dk1"/>
                </a:solidFill>
                <a:latin typeface="Arial"/>
                <a:ea typeface="Arial"/>
                <a:cs typeface="Arial"/>
                <a:sym typeface="Arial"/>
              </a:rPr>
              <a:t>- Con xin hết lòng thành kính, cúi đầu làm lễ vi trần dưới chân Đức Phật là Đấng chí Tôn chí Thánh, các tội lỗi mà con đã vô ý, phạm đến Phật bảo, cúi xin Phật bảo xá tội lỗi ấy cho con.</a:t>
            </a:r>
            <a:endParaRPr b="1" sz="2800">
              <a:solidFill>
                <a:schemeClr val="dk1"/>
              </a:solidFill>
              <a:latin typeface="Arial"/>
              <a:ea typeface="Arial"/>
              <a:cs typeface="Arial"/>
              <a:sym typeface="Arial"/>
            </a:endParaRPr>
          </a:p>
          <a:p>
            <a:pPr indent="0" lvl="0" marL="0" marR="0" rtl="0" algn="l">
              <a:spcBef>
                <a:spcPts val="0"/>
              </a:spcBef>
              <a:spcAft>
                <a:spcPts val="0"/>
              </a:spcAft>
              <a:buNone/>
            </a:pPr>
            <a:r>
              <a:rPr b="1" i="1" lang="en-US" sz="2800">
                <a:solidFill>
                  <a:schemeClr val="dk1"/>
                </a:solidFill>
                <a:latin typeface="Arial"/>
                <a:ea typeface="Arial"/>
                <a:cs typeface="Arial"/>
                <a:sym typeface="Arial"/>
              </a:rPr>
              <a:t>- Con xin hết lòng thành kính, cúi đầu làm lễ hai hàng Pháp bảo là Pháp học và Pháp hành, các tội lỗi mà con đã vô ý, phạm đến Pháp bảo cúi xin Pháp bảo xá tội lỗi ấy cho con.</a:t>
            </a:r>
            <a:endParaRPr b="1" sz="2800">
              <a:solidFill>
                <a:schemeClr val="dk1"/>
              </a:solidFill>
              <a:latin typeface="Arial"/>
              <a:ea typeface="Arial"/>
              <a:cs typeface="Arial"/>
              <a:sym typeface="Arial"/>
            </a:endParaRPr>
          </a:p>
          <a:p>
            <a:pPr indent="0" lvl="0" marL="0" marR="0" rtl="0" algn="l">
              <a:spcBef>
                <a:spcPts val="0"/>
              </a:spcBef>
              <a:spcAft>
                <a:spcPts val="0"/>
              </a:spcAft>
              <a:buNone/>
            </a:pPr>
            <a:r>
              <a:rPr b="1" i="1" lang="en-US" sz="2800">
                <a:solidFill>
                  <a:schemeClr val="dk1"/>
                </a:solidFill>
                <a:latin typeface="Arial"/>
                <a:ea typeface="Arial"/>
                <a:cs typeface="Arial"/>
                <a:sym typeface="Arial"/>
              </a:rPr>
              <a:t>- Con xin hết lòng thành kính, cúi đầu làm lễ hai bậc Tăng bảo là Phàm Tăng và Thánh Tăng, các tội lỗi mà con đã vô ý phạm đến Tăng bảo, cúi xin Tăng bảo xá tội lỗi ấy cho con. (Lạy)</a:t>
            </a:r>
            <a:endParaRPr b="1" sz="2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4" name="Shape 274"/>
        <p:cNvGrpSpPr/>
        <p:nvPr/>
      </p:nvGrpSpPr>
      <p:grpSpPr>
        <a:xfrm>
          <a:off x="0" y="0"/>
          <a:ext cx="0" cy="0"/>
          <a:chOff x="0" y="0"/>
          <a:chExt cx="0" cy="0"/>
        </a:xfrm>
      </p:grpSpPr>
      <p:grpSp>
        <p:nvGrpSpPr>
          <p:cNvPr id="275" name="Google Shape;275;p12"/>
          <p:cNvGrpSpPr/>
          <p:nvPr/>
        </p:nvGrpSpPr>
        <p:grpSpPr>
          <a:xfrm>
            <a:off x="2516780" y="153686"/>
            <a:ext cx="1570908" cy="881260"/>
            <a:chOff x="190565" y="3459487"/>
            <a:chExt cx="1003083" cy="562716"/>
          </a:xfrm>
        </p:grpSpPr>
        <p:sp>
          <p:nvSpPr>
            <p:cNvPr id="276" name="Google Shape;276;p12"/>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7" name="Google Shape;277;p12"/>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8" name="Google Shape;278;p12"/>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9" name="Google Shape;279;p12"/>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12"/>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12"/>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2" name="Google Shape;282;p12"/>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3" name="Google Shape;283;p12"/>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4" name="Google Shape;284;p12"/>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12"/>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286" name="Google Shape;286;p12"/>
          <p:cNvCxnSpPr/>
          <p:nvPr/>
        </p:nvCxnSpPr>
        <p:spPr>
          <a:xfrm>
            <a:off x="226638" y="716270"/>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287" name="Google Shape;287;p12"/>
          <p:cNvSpPr txBox="1"/>
          <p:nvPr/>
        </p:nvSpPr>
        <p:spPr>
          <a:xfrm>
            <a:off x="503253" y="1078118"/>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SÁM HỐI XIN TĂNG THA THỨ</a:t>
            </a:r>
            <a:endParaRPr b="1" i="0" sz="1800" u="none" cap="none" strike="noStrike">
              <a:solidFill>
                <a:srgbClr val="FFFFFF"/>
              </a:solidFill>
              <a:latin typeface="Arial"/>
              <a:ea typeface="Arial"/>
              <a:cs typeface="Arial"/>
              <a:sym typeface="Arial"/>
            </a:endParaRPr>
          </a:p>
        </p:txBody>
      </p:sp>
      <p:cxnSp>
        <p:nvCxnSpPr>
          <p:cNvPr id="288" name="Google Shape;288;p12"/>
          <p:cNvCxnSpPr/>
          <p:nvPr/>
        </p:nvCxnSpPr>
        <p:spPr>
          <a:xfrm>
            <a:off x="4036647" y="715854"/>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289" name="Google Shape;289;p12"/>
          <p:cNvSpPr txBox="1"/>
          <p:nvPr/>
        </p:nvSpPr>
        <p:spPr>
          <a:xfrm>
            <a:off x="226638" y="1493441"/>
            <a:ext cx="5869362" cy="470898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Arial"/>
                <a:ea typeface="Arial"/>
                <a:cs typeface="Arial"/>
                <a:sym typeface="Arial"/>
              </a:rPr>
              <a:t>Niệm Tam Bảo (3 lần)</a:t>
            </a:r>
            <a:endParaRPr/>
          </a:p>
          <a:p>
            <a:pPr indent="0" lvl="0" marL="0" marR="0" rtl="0" algn="l">
              <a:spcBef>
                <a:spcPts val="0"/>
              </a:spcBef>
              <a:spcAft>
                <a:spcPts val="0"/>
              </a:spcAft>
              <a:buNone/>
            </a:pPr>
            <a:r>
              <a:rPr i="1" lang="en-US" sz="2000">
                <a:solidFill>
                  <a:schemeClr val="lt1"/>
                </a:solidFill>
                <a:latin typeface="Arial"/>
                <a:ea typeface="Arial"/>
                <a:cs typeface="Arial"/>
                <a:sym typeface="Arial"/>
              </a:rPr>
              <a:t>Ratanattaye pamadena, dvarattayena katam, Sabbam aparadham khamatu no bhante. </a:t>
            </a:r>
            <a:endParaRPr/>
          </a:p>
          <a:p>
            <a:pPr indent="0" lvl="0" marL="0" marR="0" rtl="0" algn="l">
              <a:spcBef>
                <a:spcPts val="0"/>
              </a:spcBef>
              <a:spcAft>
                <a:spcPts val="0"/>
              </a:spcAft>
              <a:buNone/>
            </a:pPr>
            <a:r>
              <a:t/>
            </a:r>
            <a:endParaRPr b="1" sz="2000">
              <a:solidFill>
                <a:srgbClr val="FF0000"/>
              </a:solidFill>
              <a:latin typeface="Arial"/>
              <a:ea typeface="Arial"/>
              <a:cs typeface="Arial"/>
              <a:sym typeface="Arial"/>
            </a:endParaRPr>
          </a:p>
          <a:p>
            <a:pPr indent="0" lvl="0" marL="0" marR="0" rtl="0" algn="l">
              <a:spcBef>
                <a:spcPts val="0"/>
              </a:spcBef>
              <a:spcAft>
                <a:spcPts val="0"/>
              </a:spcAft>
              <a:buNone/>
            </a:pPr>
            <a:r>
              <a:rPr b="1" lang="en-US" sz="2000">
                <a:solidFill>
                  <a:srgbClr val="FF0000"/>
                </a:solidFill>
                <a:latin typeface="Arial"/>
                <a:ea typeface="Arial"/>
                <a:cs typeface="Arial"/>
                <a:sym typeface="Arial"/>
              </a:rPr>
              <a:t>Chúng con xin tam bảo tha thứ cho những lỗi lầm sai trái do chúng con vô minh đã làm nơi ý, khẩu, thân. (3 lần)</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Vị trưởng nhóm : Niệm Tam Bảo 3 lần  </a:t>
            </a:r>
            <a:r>
              <a:rPr b="1" i="1" lang="en-US" sz="2000">
                <a:solidFill>
                  <a:schemeClr val="lt1"/>
                </a:solidFill>
                <a:latin typeface="Arial"/>
                <a:ea typeface="Arial"/>
                <a:cs typeface="Arial"/>
                <a:sym typeface="Arial"/>
              </a:rPr>
              <a:t>pamadena, dvarattayena katam, Sabbam aparadham khamatu no bhante. </a:t>
            </a:r>
            <a:r>
              <a:rPr b="1" lang="en-US" sz="2000">
                <a:solidFill>
                  <a:schemeClr val="lt1"/>
                </a:solidFill>
                <a:latin typeface="Arial"/>
                <a:ea typeface="Arial"/>
                <a:cs typeface="Arial"/>
                <a:sym typeface="Arial"/>
              </a:rPr>
              <a:t>(3 TIMES) </a:t>
            </a:r>
            <a:endParaRPr/>
          </a:p>
          <a:p>
            <a:pPr indent="0" lvl="0" marL="0" marR="0" rtl="0" algn="l">
              <a:spcBef>
                <a:spcPts val="0"/>
              </a:spcBef>
              <a:spcAft>
                <a:spcPts val="0"/>
              </a:spcAft>
              <a:buNone/>
            </a:pPr>
            <a:r>
              <a:t/>
            </a:r>
            <a:endParaRPr b="1" sz="2000">
              <a:solidFill>
                <a:srgbClr val="FF0000"/>
              </a:solidFill>
              <a:latin typeface="Arial"/>
              <a:ea typeface="Arial"/>
              <a:cs typeface="Arial"/>
              <a:sym typeface="Arial"/>
            </a:endParaRPr>
          </a:p>
          <a:p>
            <a:pPr indent="0" lvl="0" marL="0" marR="0" rtl="0" algn="l">
              <a:spcBef>
                <a:spcPts val="0"/>
              </a:spcBef>
              <a:spcAft>
                <a:spcPts val="0"/>
              </a:spcAft>
              <a:buNone/>
            </a:pPr>
            <a:r>
              <a:rPr b="1" lang="en-US" sz="2000">
                <a:solidFill>
                  <a:srgbClr val="FF0000"/>
                </a:solidFill>
                <a:latin typeface="Arial"/>
                <a:ea typeface="Arial"/>
                <a:cs typeface="Arial"/>
                <a:sym typeface="Arial"/>
              </a:rPr>
              <a:t>Bạch chư đại đức tăng, xin quý Ngài chứng minh tha thứ cho những lỗi lầm sai trái do chúng con vô minh từ ý thân khẩu. (3 lần)</a:t>
            </a:r>
            <a:endParaRPr/>
          </a:p>
          <a:p>
            <a:pPr indent="0" lvl="0" marL="0" marR="0" rtl="0" algn="l">
              <a:spcBef>
                <a:spcPts val="0"/>
              </a:spcBef>
              <a:spcAft>
                <a:spcPts val="0"/>
              </a:spcAft>
              <a:buNone/>
            </a:pPr>
            <a:r>
              <a:t/>
            </a:r>
            <a:endParaRPr b="1" sz="2000">
              <a:solidFill>
                <a:srgbClr val="FF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grpSp>
        <p:nvGrpSpPr>
          <p:cNvPr id="294" name="Google Shape;294;p13"/>
          <p:cNvGrpSpPr/>
          <p:nvPr/>
        </p:nvGrpSpPr>
        <p:grpSpPr>
          <a:xfrm>
            <a:off x="2516780" y="153686"/>
            <a:ext cx="1570908" cy="881260"/>
            <a:chOff x="190565" y="3459487"/>
            <a:chExt cx="1003083" cy="562716"/>
          </a:xfrm>
        </p:grpSpPr>
        <p:sp>
          <p:nvSpPr>
            <p:cNvPr id="295" name="Google Shape;295;p13"/>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6" name="Google Shape;296;p13"/>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7" name="Google Shape;297;p13"/>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8" name="Google Shape;298;p13"/>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9" name="Google Shape;299;p13"/>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0" name="Google Shape;300;p13"/>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13"/>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2" name="Google Shape;302;p13"/>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3" name="Google Shape;303;p13"/>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13"/>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305" name="Google Shape;305;p13"/>
          <p:cNvCxnSpPr/>
          <p:nvPr/>
        </p:nvCxnSpPr>
        <p:spPr>
          <a:xfrm>
            <a:off x="226638" y="716270"/>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306" name="Google Shape;306;p13"/>
          <p:cNvSpPr txBox="1"/>
          <p:nvPr/>
        </p:nvSpPr>
        <p:spPr>
          <a:xfrm>
            <a:off x="503253" y="1078118"/>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SÁM HỐI XIN TĂNG THA THỨ</a:t>
            </a:r>
            <a:endParaRPr b="1" i="0" sz="1800" u="none" cap="none" strike="noStrike">
              <a:solidFill>
                <a:srgbClr val="FFFFFF"/>
              </a:solidFill>
              <a:latin typeface="Arial"/>
              <a:ea typeface="Arial"/>
              <a:cs typeface="Arial"/>
              <a:sym typeface="Arial"/>
            </a:endParaRPr>
          </a:p>
        </p:txBody>
      </p:sp>
      <p:cxnSp>
        <p:nvCxnSpPr>
          <p:cNvPr id="307" name="Google Shape;307;p13"/>
          <p:cNvCxnSpPr/>
          <p:nvPr/>
        </p:nvCxnSpPr>
        <p:spPr>
          <a:xfrm>
            <a:off x="4036647" y="715854"/>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308" name="Google Shape;308;p13"/>
          <p:cNvSpPr txBox="1"/>
          <p:nvPr/>
        </p:nvSpPr>
        <p:spPr>
          <a:xfrm>
            <a:off x="226638" y="1554701"/>
            <a:ext cx="5869362" cy="50167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i="1" lang="en-US" sz="2000">
                <a:solidFill>
                  <a:schemeClr val="lt1"/>
                </a:solidFill>
                <a:latin typeface="Arial"/>
                <a:ea typeface="Arial"/>
                <a:cs typeface="Arial"/>
                <a:sym typeface="Arial"/>
              </a:rPr>
              <a:t>Cúi yên tại chỗ cho đến khi chư tăng tụng xong </a:t>
            </a:r>
            <a:endParaRPr/>
          </a:p>
          <a:p>
            <a:pPr indent="0" lvl="0" marL="0" marR="0" rtl="0" algn="l">
              <a:spcBef>
                <a:spcPts val="0"/>
              </a:spcBef>
              <a:spcAft>
                <a:spcPts val="0"/>
              </a:spcAft>
              <a:buNone/>
            </a:pPr>
            <a:r>
              <a:rPr b="1" i="1" lang="en-US" sz="2000">
                <a:solidFill>
                  <a:schemeClr val="lt1"/>
                </a:solidFill>
                <a:latin typeface="Arial"/>
                <a:ea typeface="Arial"/>
                <a:cs typeface="Arial"/>
                <a:sym typeface="Arial"/>
              </a:rPr>
              <a:t>Aham khamami, tumhehi pi me khamitabbam. </a:t>
            </a:r>
            <a:endParaRPr b="1" sz="2000">
              <a:solidFill>
                <a:srgbClr val="FF0000"/>
              </a:solidFill>
              <a:latin typeface="Arial"/>
              <a:ea typeface="Arial"/>
              <a:cs typeface="Arial"/>
              <a:sym typeface="Arial"/>
            </a:endParaRPr>
          </a:p>
          <a:p>
            <a:pPr indent="0" lvl="0" marL="0" marR="0" rtl="0" algn="l">
              <a:spcBef>
                <a:spcPts val="0"/>
              </a:spcBef>
              <a:spcAft>
                <a:spcPts val="0"/>
              </a:spcAft>
              <a:buNone/>
            </a:pPr>
            <a:r>
              <a:rPr b="1" lang="en-US" sz="2000">
                <a:solidFill>
                  <a:srgbClr val="FF0000"/>
                </a:solidFill>
                <a:latin typeface="Arial"/>
                <a:ea typeface="Arial"/>
                <a:cs typeface="Arial"/>
                <a:sym typeface="Arial"/>
              </a:rPr>
              <a:t>Tôi tha thứ cho quý vị. Xin quý vị cũng tha thứ cho tôi.</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Respond:</a:t>
            </a:r>
            <a:r>
              <a:rPr lang="en-US" sz="2000">
                <a:solidFill>
                  <a:schemeClr val="dk1"/>
                </a:solidFill>
                <a:latin typeface="Arial"/>
                <a:ea typeface="Arial"/>
                <a:cs typeface="Arial"/>
                <a:sym typeface="Arial"/>
              </a:rPr>
              <a:t> </a:t>
            </a:r>
            <a:r>
              <a:rPr b="1" i="1" lang="en-US" sz="2000">
                <a:solidFill>
                  <a:srgbClr val="FF0000"/>
                </a:solidFill>
                <a:latin typeface="Arial"/>
                <a:ea typeface="Arial"/>
                <a:cs typeface="Arial"/>
                <a:sym typeface="Arial"/>
              </a:rPr>
              <a:t>Khamama bhante</a:t>
            </a:r>
            <a:r>
              <a:rPr b="1" lang="en-US" sz="2000">
                <a:solidFill>
                  <a:schemeClr val="dk1"/>
                </a:solidFill>
                <a:latin typeface="Arial"/>
                <a:ea typeface="Arial"/>
                <a:cs typeface="Arial"/>
                <a:sym typeface="Arial"/>
              </a:rPr>
              <a:t>. </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rgbClr val="FF0000"/>
                </a:solidFill>
                <a:latin typeface="Arial"/>
                <a:ea typeface="Arial"/>
                <a:cs typeface="Arial"/>
                <a:sym typeface="Arial"/>
              </a:rPr>
              <a:t>Vâng, chúng con tha thứ cho Ngài</a:t>
            </a:r>
            <a:endParaRPr b="1" sz="2000">
              <a:solidFill>
                <a:srgbClr val="FF0000"/>
              </a:solidFill>
              <a:latin typeface="Arial"/>
              <a:ea typeface="Arial"/>
              <a:cs typeface="Arial"/>
              <a:sym typeface="Arial"/>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a:p>
            <a:pPr indent="0" lvl="0" marL="0" marR="0" rtl="0" algn="l">
              <a:spcBef>
                <a:spcPts val="0"/>
              </a:spcBef>
              <a:spcAft>
                <a:spcPts val="0"/>
              </a:spcAft>
              <a:buNone/>
            </a:pPr>
            <a:r>
              <a:rPr b="1" lang="en-US" sz="2000">
                <a:solidFill>
                  <a:schemeClr val="lt1"/>
                </a:solidFill>
                <a:latin typeface="Arial"/>
                <a:ea typeface="Arial"/>
                <a:cs typeface="Arial"/>
                <a:sym typeface="Arial"/>
              </a:rPr>
              <a:t>The monk will then recite a blessing, </a:t>
            </a:r>
            <a:r>
              <a:rPr b="1" lang="en-US" sz="2000">
                <a:solidFill>
                  <a:srgbClr val="FF0000"/>
                </a:solidFill>
                <a:latin typeface="Arial"/>
                <a:ea typeface="Arial"/>
                <a:cs typeface="Arial"/>
                <a:sym typeface="Arial"/>
              </a:rPr>
              <a:t>Xin cho mọi người đều được an vui tấn hoá trong giáo pháp của Đức Thế Tôn từ bây giờ cho tới ngày nhập Niết Bàn. </a:t>
            </a:r>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a:p>
            <a:pPr indent="0" lvl="0" marL="0" marR="0" rtl="0" algn="l">
              <a:spcBef>
                <a:spcPts val="0"/>
              </a:spcBef>
              <a:spcAft>
                <a:spcPts val="0"/>
              </a:spcAft>
              <a:buNone/>
            </a:pPr>
            <a:r>
              <a:rPr b="1" lang="en-US" sz="2000">
                <a:solidFill>
                  <a:schemeClr val="lt1"/>
                </a:solidFill>
                <a:latin typeface="Arial"/>
                <a:ea typeface="Arial"/>
                <a:cs typeface="Arial"/>
                <a:sym typeface="Arial"/>
              </a:rPr>
              <a:t>Sau đó mọi người cùng nói: </a:t>
            </a:r>
            <a:r>
              <a:rPr b="1" i="1" lang="en-US" sz="2000">
                <a:solidFill>
                  <a:srgbClr val="FF0000"/>
                </a:solidFill>
                <a:latin typeface="Arial"/>
                <a:ea typeface="Arial"/>
                <a:cs typeface="Arial"/>
                <a:sym typeface="Arial"/>
              </a:rPr>
              <a:t>Sadhu bhante</a:t>
            </a:r>
            <a:r>
              <a:rPr b="1" lang="en-US" sz="2000">
                <a:solidFill>
                  <a:schemeClr val="dk1"/>
                </a:solidFill>
                <a:latin typeface="Arial"/>
                <a:ea typeface="Arial"/>
                <a:cs typeface="Arial"/>
                <a:sym typeface="Arial"/>
              </a:rPr>
              <a:t>.  </a:t>
            </a:r>
            <a:r>
              <a:rPr b="1" lang="en-US" sz="2000">
                <a:solidFill>
                  <a:srgbClr val="FF0000"/>
                </a:solidFill>
                <a:latin typeface="Arial"/>
                <a:ea typeface="Arial"/>
                <a:cs typeface="Arial"/>
                <a:sym typeface="Arial"/>
              </a:rPr>
              <a:t>Lành thay, thưa Ngài. </a:t>
            </a:r>
            <a:r>
              <a:rPr b="1" lang="en-US" sz="2000">
                <a:solidFill>
                  <a:schemeClr val="dk1"/>
                </a:solidFill>
                <a:latin typeface="Arial"/>
                <a:ea typeface="Arial"/>
                <a:cs typeface="Arial"/>
                <a:sym typeface="Arial"/>
              </a:rPr>
              <a:t> </a:t>
            </a:r>
            <a:r>
              <a:rPr b="1" lang="en-US" sz="2000">
                <a:solidFill>
                  <a:schemeClr val="lt1"/>
                </a:solidFill>
                <a:latin typeface="Arial"/>
                <a:ea typeface="Arial"/>
                <a:cs typeface="Arial"/>
                <a:sym typeface="Arial"/>
              </a:rPr>
              <a:t>(3 lần)</a:t>
            </a:r>
            <a:endParaRPr/>
          </a:p>
          <a:p>
            <a:pPr indent="0" lvl="0" marL="0" marR="0" rtl="0" algn="l">
              <a:lnSpc>
                <a:spcPct val="100000"/>
              </a:lnSpc>
              <a:spcBef>
                <a:spcPts val="0"/>
              </a:spcBef>
              <a:spcAft>
                <a:spcPts val="0"/>
              </a:spcAft>
              <a:buClr>
                <a:schemeClr val="dk1"/>
              </a:buClr>
              <a:buSzPts val="2000"/>
              <a:buFont typeface="Arial"/>
              <a:buNone/>
            </a:pPr>
            <a:r>
              <a:t/>
            </a:r>
            <a:endParaRPr b="1" i="0" sz="2000" u="none" cap="none" strike="noStrik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4"/>
          <p:cNvSpPr/>
          <p:nvPr/>
        </p:nvSpPr>
        <p:spPr>
          <a:xfrm>
            <a:off x="2422689" y="1059075"/>
            <a:ext cx="9596486" cy="31085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A BLESSING</a:t>
            </a:r>
            <a:endParaRPr/>
          </a:p>
          <a:p>
            <a:pPr indent="0" lvl="0" marL="0" marR="0" rtl="0" algn="l">
              <a:spcBef>
                <a:spcPts val="0"/>
              </a:spcBef>
              <a:spcAft>
                <a:spcPts val="0"/>
              </a:spcAft>
              <a:buNone/>
            </a:pPr>
            <a:r>
              <a:rPr b="1" lang="en-US" sz="2800">
                <a:solidFill>
                  <a:schemeClr val="dk1"/>
                </a:solidFill>
                <a:latin typeface="Arial"/>
                <a:ea typeface="Arial"/>
                <a:cs typeface="Arial"/>
                <a:sym typeface="Arial"/>
              </a:rPr>
              <a:t>Bhavatu sabba-maṅgalaṃ. Rakkhantu sabba-devatā. </a:t>
            </a:r>
            <a:endParaRPr/>
          </a:p>
          <a:p>
            <a:pPr indent="0" lvl="0" marL="0" marR="0" rtl="0" algn="l">
              <a:spcBef>
                <a:spcPts val="0"/>
              </a:spcBef>
              <a:spcAft>
                <a:spcPts val="0"/>
              </a:spcAft>
              <a:buNone/>
            </a:pPr>
            <a:r>
              <a:rPr b="1" lang="en-US" sz="2800">
                <a:solidFill>
                  <a:schemeClr val="dk1"/>
                </a:solidFill>
                <a:latin typeface="Arial"/>
                <a:ea typeface="Arial"/>
                <a:cs typeface="Arial"/>
                <a:sym typeface="Arial"/>
              </a:rPr>
              <a:t>Sabba-buddhānubhāvena sadā sotthī bhavantu te</a:t>
            </a:r>
            <a:endParaRPr b="1" sz="2800">
              <a:solidFill>
                <a:schemeClr val="dk1"/>
              </a:solidFill>
              <a:latin typeface="Arial"/>
              <a:ea typeface="Arial"/>
              <a:cs typeface="Arial"/>
              <a:sym typeface="Arial"/>
            </a:endParaRPr>
          </a:p>
          <a:p>
            <a:pPr indent="0" lvl="0" marL="0" marR="0" rtl="0" algn="l">
              <a:spcBef>
                <a:spcPts val="0"/>
              </a:spcBef>
              <a:spcAft>
                <a:spcPts val="0"/>
              </a:spcAft>
              <a:buNone/>
            </a:pPr>
            <a:r>
              <a:rPr b="1" lang="en-US" sz="2800">
                <a:solidFill>
                  <a:schemeClr val="dk1"/>
                </a:solidFill>
                <a:latin typeface="Arial"/>
                <a:ea typeface="Arial"/>
                <a:cs typeface="Arial"/>
                <a:sym typeface="Arial"/>
              </a:rPr>
              <a:t>Bhavatu sabba-maṅgalaṃ. Rakkhantu sabba-devatā. Sabba-dhammānubhāvena sadā sotthī bhavantu te. Bhavatu sabba-maṅgalaṃ. Rakkhantu sabba-devatā. Sabba-saṅghānubhāvena sadā sotthī bhavantu 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7" name="Shape 317"/>
        <p:cNvGrpSpPr/>
        <p:nvPr/>
      </p:nvGrpSpPr>
      <p:grpSpPr>
        <a:xfrm>
          <a:off x="0" y="0"/>
          <a:ext cx="0" cy="0"/>
          <a:chOff x="0" y="0"/>
          <a:chExt cx="0" cy="0"/>
        </a:xfrm>
      </p:grpSpPr>
      <p:grpSp>
        <p:nvGrpSpPr>
          <p:cNvPr id="318" name="Google Shape;318;p15"/>
          <p:cNvGrpSpPr/>
          <p:nvPr/>
        </p:nvGrpSpPr>
        <p:grpSpPr>
          <a:xfrm>
            <a:off x="2516780" y="153686"/>
            <a:ext cx="1570908" cy="881260"/>
            <a:chOff x="190565" y="3459487"/>
            <a:chExt cx="1003083" cy="562716"/>
          </a:xfrm>
        </p:grpSpPr>
        <p:sp>
          <p:nvSpPr>
            <p:cNvPr id="319" name="Google Shape;319;p15"/>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0" name="Google Shape;320;p15"/>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1" name="Google Shape;321;p15"/>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2" name="Google Shape;322;p15"/>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3" name="Google Shape;323;p15"/>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4" name="Google Shape;324;p15"/>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5" name="Google Shape;325;p15"/>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15"/>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7" name="Google Shape;327;p15"/>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8" name="Google Shape;328;p15"/>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329" name="Google Shape;329;p15"/>
          <p:cNvCxnSpPr/>
          <p:nvPr/>
        </p:nvCxnSpPr>
        <p:spPr>
          <a:xfrm>
            <a:off x="226638" y="716270"/>
            <a:ext cx="2310018" cy="0"/>
          </a:xfrm>
          <a:prstGeom prst="straightConnector1">
            <a:avLst/>
          </a:prstGeom>
          <a:noFill/>
          <a:ln cap="flat" cmpd="sng" w="19050">
            <a:solidFill>
              <a:schemeClr val="lt1"/>
            </a:solidFill>
            <a:prstDash val="solid"/>
            <a:miter lim="800000"/>
            <a:headEnd len="med" w="med" type="oval"/>
            <a:tailEnd len="med" w="med" type="oval"/>
          </a:ln>
        </p:spPr>
      </p:cxnSp>
      <p:cxnSp>
        <p:nvCxnSpPr>
          <p:cNvPr id="330" name="Google Shape;330;p15"/>
          <p:cNvCxnSpPr/>
          <p:nvPr/>
        </p:nvCxnSpPr>
        <p:spPr>
          <a:xfrm>
            <a:off x="4036647" y="715854"/>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331" name="Google Shape;331;p15"/>
          <p:cNvSpPr txBox="1"/>
          <p:nvPr/>
        </p:nvSpPr>
        <p:spPr>
          <a:xfrm>
            <a:off x="467176" y="1131898"/>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SÁM HỐI BA NGHIỆP</a:t>
            </a:r>
            <a:endParaRPr b="1" i="0" sz="1800" u="none" cap="none" strike="noStrike">
              <a:solidFill>
                <a:srgbClr val="FFFFFF"/>
              </a:solidFill>
              <a:latin typeface="Arial"/>
              <a:ea typeface="Arial"/>
              <a:cs typeface="Arial"/>
              <a:sym typeface="Arial"/>
            </a:endParaRPr>
          </a:p>
        </p:txBody>
      </p:sp>
      <p:sp>
        <p:nvSpPr>
          <p:cNvPr id="332" name="Google Shape;332;p15"/>
          <p:cNvSpPr txBox="1"/>
          <p:nvPr/>
        </p:nvSpPr>
        <p:spPr>
          <a:xfrm>
            <a:off x="11900" y="1598182"/>
            <a:ext cx="6048023" cy="440120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Kính bạch Ðức Thế Tôn vì con là người thiểu trí, lầm lạc và không minh mẫn, nên đã phạm các tội lỗi.</a:t>
            </a:r>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a:p>
            <a:pPr indent="0" lvl="0" marL="0" marR="0" rtl="0" algn="l">
              <a:spcBef>
                <a:spcPts val="0"/>
              </a:spcBef>
              <a:spcAft>
                <a:spcPts val="0"/>
              </a:spcAft>
              <a:buNone/>
            </a:pPr>
            <a:r>
              <a:rPr b="1" lang="en-US" sz="2000">
                <a:solidFill>
                  <a:schemeClr val="lt1"/>
                </a:solidFill>
                <a:latin typeface="Arial"/>
                <a:ea typeface="Arial"/>
                <a:cs typeface="Arial"/>
                <a:sym typeface="Arial"/>
              </a:rPr>
              <a:t>Kính bạch Ðức Thế Tôn sợ e con đã dễ duôi, không đem lòng thành kính, do thân khẩu, ý của con bất tịnh mà phạm đến Phật, Pháp, Tăng.</a:t>
            </a:r>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a:p>
            <a:pPr indent="0" lvl="0" marL="0" marR="0" rtl="0" algn="l">
              <a:spcBef>
                <a:spcPts val="0"/>
              </a:spcBef>
              <a:spcAft>
                <a:spcPts val="0"/>
              </a:spcAft>
              <a:buNone/>
            </a:pPr>
            <a:r>
              <a:rPr b="1" lang="en-US" sz="2000">
                <a:solidFill>
                  <a:schemeClr val="lt1"/>
                </a:solidFill>
                <a:latin typeface="Arial"/>
                <a:ea typeface="Arial"/>
                <a:cs typeface="Arial"/>
                <a:sym typeface="Arial"/>
              </a:rPr>
              <a:t>Kính bạch Ðức Thế Tôn cầu xin xá các tội lỗi ấy cho con, bởi các tội lỗi ấy là sai quấy, để cho con được làm những việc lành từ nay về sau.</a:t>
            </a:r>
            <a:endParaRPr b="1" sz="2000">
              <a:solidFill>
                <a:schemeClr val="lt1"/>
              </a:solidFill>
              <a:latin typeface="Arial"/>
              <a:ea typeface="Arial"/>
              <a:cs typeface="Arial"/>
              <a:sym typeface="Arial"/>
            </a:endParaRPr>
          </a:p>
          <a:p>
            <a:pPr indent="0" lvl="0" marL="0" marR="0" rtl="0" algn="l">
              <a:spcBef>
                <a:spcPts val="0"/>
              </a:spcBef>
              <a:spcAft>
                <a:spcPts val="0"/>
              </a:spcAft>
              <a:buNone/>
            </a:pPr>
            <a:r>
              <a:rPr b="1" i="1" lang="en-US" sz="2000">
                <a:solidFill>
                  <a:schemeClr val="lt1"/>
                </a:solidFill>
                <a:latin typeface="Arial"/>
                <a:ea typeface="Arial"/>
                <a:cs typeface="Arial"/>
                <a:sym typeface="Arial"/>
              </a:rPr>
              <a:t>(Lần thứ hai, lần thứ ba)</a:t>
            </a:r>
            <a:endParaRPr b="1" sz="2000">
              <a:solidFill>
                <a:schemeClr val="lt1"/>
              </a:solidFill>
              <a:latin typeface="Arial"/>
              <a:ea typeface="Arial"/>
              <a:cs typeface="Arial"/>
              <a:sym typeface="Arial"/>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a:p>
            <a:pPr indent="0" lvl="0" marL="0" marR="0" rtl="0" algn="l">
              <a:spcBef>
                <a:spcPts val="0"/>
              </a:spcBef>
              <a:spcAft>
                <a:spcPts val="0"/>
              </a:spcAft>
              <a:buNone/>
            </a:pPr>
            <a:r>
              <a:rPr b="1" lang="en-US" sz="2000">
                <a:solidFill>
                  <a:schemeClr val="lt1"/>
                </a:solidFill>
                <a:latin typeface="Arial"/>
                <a:ea typeface="Arial"/>
                <a:cs typeface="Arial"/>
                <a:sym typeface="Arial"/>
              </a:rPr>
              <a:t>Bhikkhu:</a:t>
            </a:r>
            <a:r>
              <a:rPr b="1" i="1" lang="en-US" sz="2000">
                <a:solidFill>
                  <a:schemeClr val="lt1"/>
                </a:solidFill>
                <a:latin typeface="Arial"/>
                <a:ea typeface="Arial"/>
                <a:cs typeface="Arial"/>
                <a:sym typeface="Arial"/>
              </a:rPr>
              <a:t> </a:t>
            </a:r>
            <a:r>
              <a:rPr b="1" lang="en-US" sz="2000">
                <a:solidFill>
                  <a:schemeClr val="lt1"/>
                </a:solidFill>
                <a:latin typeface="Arial"/>
                <a:ea typeface="Arial"/>
                <a:cs typeface="Arial"/>
                <a:sym typeface="Arial"/>
              </a:rPr>
              <a:t> ‘‘ Lành thay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6" name="Shape 336"/>
        <p:cNvGrpSpPr/>
        <p:nvPr/>
      </p:nvGrpSpPr>
      <p:grpSpPr>
        <a:xfrm>
          <a:off x="0" y="0"/>
          <a:ext cx="0" cy="0"/>
          <a:chOff x="0" y="0"/>
          <a:chExt cx="0" cy="0"/>
        </a:xfrm>
      </p:grpSpPr>
      <p:grpSp>
        <p:nvGrpSpPr>
          <p:cNvPr id="337" name="Google Shape;337;p16"/>
          <p:cNvGrpSpPr/>
          <p:nvPr/>
        </p:nvGrpSpPr>
        <p:grpSpPr>
          <a:xfrm>
            <a:off x="7471408" y="64039"/>
            <a:ext cx="1570908" cy="881260"/>
            <a:chOff x="190565" y="3459487"/>
            <a:chExt cx="1003083" cy="562716"/>
          </a:xfrm>
        </p:grpSpPr>
        <p:sp>
          <p:nvSpPr>
            <p:cNvPr id="338" name="Google Shape;338;p16"/>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9" name="Google Shape;339;p16"/>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0" name="Google Shape;340;p16"/>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1" name="Google Shape;341;p16"/>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2" name="Google Shape;342;p16"/>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3" name="Google Shape;343;p16"/>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4" name="Google Shape;344;p16"/>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5" name="Google Shape;345;p16"/>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6" name="Google Shape;346;p16"/>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47" name="Google Shape;347;p16"/>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348" name="Google Shape;348;p16"/>
          <p:cNvCxnSpPr/>
          <p:nvPr/>
        </p:nvCxnSpPr>
        <p:spPr>
          <a:xfrm>
            <a:off x="5181266" y="626623"/>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349" name="Google Shape;349;p16"/>
          <p:cNvSpPr txBox="1"/>
          <p:nvPr/>
        </p:nvSpPr>
        <p:spPr>
          <a:xfrm>
            <a:off x="5457881" y="988471"/>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XIN (8) (5) GIỚI (TUỲ GIỚI TỬ)</a:t>
            </a:r>
            <a:endParaRPr b="1" i="0" sz="1800" u="none" cap="none" strike="noStrike">
              <a:solidFill>
                <a:srgbClr val="FFFFFF"/>
              </a:solidFill>
              <a:latin typeface="Arial"/>
              <a:ea typeface="Arial"/>
              <a:cs typeface="Arial"/>
              <a:sym typeface="Arial"/>
            </a:endParaRPr>
          </a:p>
        </p:txBody>
      </p:sp>
      <p:cxnSp>
        <p:nvCxnSpPr>
          <p:cNvPr id="350" name="Google Shape;350;p16"/>
          <p:cNvCxnSpPr/>
          <p:nvPr/>
        </p:nvCxnSpPr>
        <p:spPr>
          <a:xfrm>
            <a:off x="8991275" y="626207"/>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351" name="Google Shape;351;p16"/>
          <p:cNvSpPr txBox="1"/>
          <p:nvPr/>
        </p:nvSpPr>
        <p:spPr>
          <a:xfrm>
            <a:off x="4536141" y="1883935"/>
            <a:ext cx="7555219" cy="415498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2400">
                <a:solidFill>
                  <a:schemeClr val="lt1"/>
                </a:solidFill>
                <a:latin typeface="Arial"/>
                <a:ea typeface="Arial"/>
                <a:cs typeface="Arial"/>
                <a:sym typeface="Arial"/>
              </a:rPr>
              <a:t>- Bạch chư đại đức tăng, Con (Chúng con) xin thọ trì Tam Quy và (10) (8) (5) giới nơi Tam Bảo để vâng giữ và hành theo cho được sự lợi ích.</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i="1" lang="en-US" sz="2400">
                <a:solidFill>
                  <a:schemeClr val="lt1"/>
                </a:solidFill>
                <a:latin typeface="Arial"/>
                <a:ea typeface="Arial"/>
                <a:cs typeface="Arial"/>
                <a:sym typeface="Arial"/>
              </a:rPr>
              <a:t>- Bạch chư đại đức tăng, Con (Chúng con) xin thọ trì Tam Quy và 10 (8) (5) giới nơi Tam Bảo để vâng giữ và hành theo cho được sự lợi ích lần thứ nhì.</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 - </a:t>
            </a:r>
            <a:r>
              <a:rPr b="1" i="1" lang="en-US" sz="2400">
                <a:solidFill>
                  <a:schemeClr val="lt1"/>
                </a:solidFill>
                <a:latin typeface="Arial"/>
                <a:ea typeface="Arial"/>
                <a:cs typeface="Arial"/>
                <a:sym typeface="Arial"/>
              </a:rPr>
              <a:t>Bạch chư đại đức tăng, Con (Chúng con) xin thọ trì Tam Quy và 10 (8) (5) giới nơi Tam Bảo để vâng giữ và hành theo cho được sự lợi ích</a:t>
            </a:r>
            <a:r>
              <a:rPr b="1" lang="en-US" sz="2400">
                <a:solidFill>
                  <a:schemeClr val="lt1"/>
                </a:solidFill>
                <a:latin typeface="Arial"/>
                <a:ea typeface="Arial"/>
                <a:cs typeface="Arial"/>
                <a:sym typeface="Arial"/>
              </a:rPr>
              <a:t> lần thứ ba.</a:t>
            </a:r>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 - </a:t>
            </a:r>
            <a:r>
              <a:rPr b="1" i="1" lang="en-US" sz="2400">
                <a:solidFill>
                  <a:srgbClr val="FF0000"/>
                </a:solidFill>
                <a:latin typeface="Arial"/>
                <a:ea typeface="Arial"/>
                <a:cs typeface="Arial"/>
                <a:sym typeface="Arial"/>
              </a:rPr>
              <a:t>Sư: </a:t>
            </a:r>
            <a:r>
              <a:rPr b="1" i="1" lang="en-US" sz="2400">
                <a:solidFill>
                  <a:schemeClr val="lt1"/>
                </a:solidFill>
                <a:latin typeface="Arial"/>
                <a:ea typeface="Arial"/>
                <a:cs typeface="Arial"/>
                <a:sym typeface="Arial"/>
              </a:rPr>
              <a:t>Xin Hiền giả hãy lập lại sau sư</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 - Thiền sinh:  </a:t>
            </a:r>
            <a:r>
              <a:rPr b="1" i="1" lang="en-US" sz="2400">
                <a:solidFill>
                  <a:schemeClr val="lt1"/>
                </a:solidFill>
                <a:latin typeface="Arial"/>
                <a:ea typeface="Arial"/>
                <a:cs typeface="Arial"/>
                <a:sym typeface="Arial"/>
              </a:rPr>
              <a:t>Thưa Vâng</a:t>
            </a:r>
            <a:endParaRPr b="1" sz="24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7"/>
          <p:cNvSpPr/>
          <p:nvPr/>
        </p:nvSpPr>
        <p:spPr>
          <a:xfrm>
            <a:off x="2259107" y="428178"/>
            <a:ext cx="9660366"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B2614"/>
                </a:solidFill>
                <a:latin typeface="Cambria"/>
                <a:ea typeface="Cambria"/>
                <a:cs typeface="Cambria"/>
                <a:sym typeface="Cambria"/>
              </a:rPr>
              <a:t>Ukāsa ahaṃ (mayaṃ) bhante visuṃ visuṃ rakkhanatthāya tisaraṇena saha aṭṭhaṅgasamannāgataṃ uposathaṃ yācāmi (ma) . </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b="1" lang="en-US" sz="3200">
                <a:solidFill>
                  <a:srgbClr val="2B2614"/>
                </a:solidFill>
                <a:latin typeface="Cambria"/>
                <a:ea typeface="Cambria"/>
                <a:cs typeface="Cambria"/>
                <a:sym typeface="Cambria"/>
              </a:rPr>
              <a:t>Dutiyampi ahaṃ (mayaṃm) bhante visuṃ visuṃ rakkhanatthāya tisaraṇena saha aṭṭhaṅgasamannāgatam uposathaṃ yācāmi (ma).</a:t>
            </a:r>
            <a:endParaRPr/>
          </a:p>
          <a:p>
            <a:pPr indent="0" lvl="0" marL="0" marR="0" rtl="0" algn="l">
              <a:spcBef>
                <a:spcPts val="0"/>
              </a:spcBef>
              <a:spcAft>
                <a:spcPts val="0"/>
              </a:spcAft>
              <a:buNone/>
            </a:pPr>
            <a:r>
              <a:rPr b="1" lang="en-US" sz="3200">
                <a:solidFill>
                  <a:srgbClr val="2B2614"/>
                </a:solidFill>
                <a:latin typeface="Cambria"/>
                <a:ea typeface="Cambria"/>
                <a:cs typeface="Cambria"/>
                <a:sym typeface="Cambria"/>
              </a:rPr>
              <a:t>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b="1" lang="en-US" sz="3200">
                <a:solidFill>
                  <a:srgbClr val="2B2614"/>
                </a:solidFill>
                <a:latin typeface="Cambria"/>
                <a:ea typeface="Cambria"/>
                <a:cs typeface="Cambria"/>
                <a:sym typeface="Cambria"/>
              </a:rPr>
              <a:t>Tatiyampi ahaṃ (mayaṃ) bhante visuṃ visuṃ rakkhanatthāya tisaraṇena saha aṭṭhaṅgasamannāgatam uposathaṃ yācāmi (ma). </a:t>
            </a:r>
            <a:endParaRPr sz="32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grpSp>
        <p:nvGrpSpPr>
          <p:cNvPr id="361" name="Google Shape;361;p18"/>
          <p:cNvGrpSpPr/>
          <p:nvPr/>
        </p:nvGrpSpPr>
        <p:grpSpPr>
          <a:xfrm>
            <a:off x="7471408" y="64039"/>
            <a:ext cx="1570908" cy="881260"/>
            <a:chOff x="190565" y="3459487"/>
            <a:chExt cx="1003083" cy="562716"/>
          </a:xfrm>
        </p:grpSpPr>
        <p:sp>
          <p:nvSpPr>
            <p:cNvPr id="362" name="Google Shape;362;p18"/>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3" name="Google Shape;363;p18"/>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4" name="Google Shape;364;p18"/>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5" name="Google Shape;365;p18"/>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6" name="Google Shape;366;p18"/>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7" name="Google Shape;367;p18"/>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8" name="Google Shape;368;p18"/>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69" name="Google Shape;369;p18"/>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0" name="Google Shape;370;p18"/>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p18"/>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372" name="Google Shape;372;p18"/>
          <p:cNvCxnSpPr/>
          <p:nvPr/>
        </p:nvCxnSpPr>
        <p:spPr>
          <a:xfrm>
            <a:off x="5181266" y="626623"/>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373" name="Google Shape;373;p18"/>
          <p:cNvSpPr txBox="1"/>
          <p:nvPr/>
        </p:nvSpPr>
        <p:spPr>
          <a:xfrm>
            <a:off x="3951811" y="722792"/>
            <a:ext cx="5592747" cy="58477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QUY Y TAM BẢO</a:t>
            </a:r>
            <a:endParaRPr b="1" i="0" sz="3200" u="none" cap="none" strike="noStrike">
              <a:solidFill>
                <a:srgbClr val="FF0000"/>
              </a:solidFill>
              <a:latin typeface="Arial"/>
              <a:ea typeface="Arial"/>
              <a:cs typeface="Arial"/>
              <a:sym typeface="Arial"/>
            </a:endParaRPr>
          </a:p>
        </p:txBody>
      </p:sp>
      <p:cxnSp>
        <p:nvCxnSpPr>
          <p:cNvPr id="374" name="Google Shape;374;p18"/>
          <p:cNvCxnSpPr/>
          <p:nvPr/>
        </p:nvCxnSpPr>
        <p:spPr>
          <a:xfrm>
            <a:off x="8991275" y="626207"/>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375" name="Google Shape;375;p18"/>
          <p:cNvSpPr txBox="1"/>
          <p:nvPr/>
        </p:nvSpPr>
        <p:spPr>
          <a:xfrm>
            <a:off x="2506532" y="1504206"/>
            <a:ext cx="9416528" cy="483209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 Buddham Saranam Gacchāmi </a:t>
            </a:r>
            <a:r>
              <a:rPr i="1" lang="en-US" sz="2800">
                <a:solidFill>
                  <a:schemeClr val="dk1"/>
                </a:solidFill>
                <a:latin typeface="Arial"/>
                <a:ea typeface="Arial"/>
                <a:cs typeface="Arial"/>
                <a:sym typeface="Arial"/>
              </a:rPr>
              <a:t>Con đem hết lòng thành kính xin quy y Phật.</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 Dhammam Saranam Gacchāmi.</a:t>
            </a:r>
            <a:r>
              <a:rPr i="1" lang="en-US" sz="2800">
                <a:solidFill>
                  <a:schemeClr val="dk1"/>
                </a:solidFill>
                <a:latin typeface="Arial"/>
                <a:ea typeface="Arial"/>
                <a:cs typeface="Arial"/>
                <a:sym typeface="Arial"/>
              </a:rPr>
              <a:t> - Con đem hết lòng thành kính xin quy y Pháp.</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 Sangham Saranam Gacchāmi.</a:t>
            </a:r>
            <a:r>
              <a:rPr i="1" lang="en-US" sz="2800">
                <a:solidFill>
                  <a:schemeClr val="dk1"/>
                </a:solidFill>
                <a:latin typeface="Arial"/>
                <a:ea typeface="Arial"/>
                <a:cs typeface="Arial"/>
                <a:sym typeface="Arial"/>
              </a:rPr>
              <a:t> Con đem hết lòng thành kính xin quy y Tăng. </a:t>
            </a:r>
            <a:endParaRPr sz="28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Dutiyampi </a:t>
            </a:r>
            <a:r>
              <a:rPr i="1" lang="en-US" sz="2800">
                <a:solidFill>
                  <a:schemeClr val="dk1"/>
                </a:solidFill>
                <a:latin typeface="Arial"/>
                <a:ea typeface="Arial"/>
                <a:cs typeface="Arial"/>
                <a:sym typeface="Arial"/>
              </a:rPr>
              <a:t>(lần thứ hai) </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Tatiyampi (</a:t>
            </a:r>
            <a:r>
              <a:rPr i="1" lang="en-US" sz="2800">
                <a:solidFill>
                  <a:schemeClr val="dk1"/>
                </a:solidFill>
                <a:latin typeface="Arial"/>
                <a:ea typeface="Arial"/>
                <a:cs typeface="Arial"/>
                <a:sym typeface="Arial"/>
              </a:rPr>
              <a:t>lần thứ ba)</a:t>
            </a:r>
            <a:endParaRPr sz="28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chemeClr val="dk1"/>
                </a:solidFill>
                <a:latin typeface="Arial"/>
                <a:ea typeface="Arial"/>
                <a:cs typeface="Arial"/>
                <a:sym typeface="Arial"/>
              </a:rPr>
              <a:t>-  Bhikkhu: Ti-saraṇa-gamanaṁ paripunnam. </a:t>
            </a:r>
            <a:r>
              <a:rPr i="1" lang="en-US" sz="2800">
                <a:solidFill>
                  <a:schemeClr val="dk1"/>
                </a:solidFill>
                <a:latin typeface="Arial"/>
                <a:ea typeface="Arial"/>
                <a:cs typeface="Arial"/>
                <a:sym typeface="Arial"/>
              </a:rPr>
              <a:t>Phép Quy Y Tam Bảo tròn đủ chỉ có bấy nhiêu.</a:t>
            </a:r>
            <a:endParaRPr sz="2800">
              <a:solidFill>
                <a:schemeClr val="dk1"/>
              </a:solidFill>
              <a:latin typeface="Arial"/>
              <a:ea typeface="Arial"/>
              <a:cs typeface="Arial"/>
              <a:sym typeface="Arial"/>
            </a:endParaRPr>
          </a:p>
          <a:p>
            <a:pPr indent="0" lvl="0" marL="0" marR="0" rtl="0" algn="l">
              <a:spcBef>
                <a:spcPts val="0"/>
              </a:spcBef>
              <a:spcAft>
                <a:spcPts val="0"/>
              </a:spcAft>
              <a:buNone/>
            </a:pPr>
            <a:r>
              <a:rPr i="1" lang="en-US" sz="2800">
                <a:solidFill>
                  <a:schemeClr val="dk1"/>
                </a:solidFill>
                <a:latin typeface="Arial"/>
                <a:ea typeface="Arial"/>
                <a:cs typeface="Arial"/>
                <a:sym typeface="Arial"/>
              </a:rPr>
              <a:t>- </a:t>
            </a:r>
            <a:r>
              <a:rPr lang="en-US" sz="2800">
                <a:solidFill>
                  <a:schemeClr val="dk1"/>
                </a:solidFill>
                <a:latin typeface="Arial"/>
                <a:ea typeface="Arial"/>
                <a:cs typeface="Arial"/>
                <a:sym typeface="Arial"/>
              </a:rPr>
              <a:t>Giới Tử</a:t>
            </a:r>
            <a:r>
              <a:rPr lang="en-US" sz="1800">
                <a:solidFill>
                  <a:schemeClr val="dk1"/>
                </a:solidFill>
                <a:latin typeface="Arial"/>
                <a:ea typeface="Arial"/>
                <a:cs typeface="Arial"/>
                <a:sym typeface="Arial"/>
              </a:rPr>
              <a:t>:  </a:t>
            </a:r>
            <a:r>
              <a:rPr lang="en-US" sz="2800">
                <a:solidFill>
                  <a:schemeClr val="dk1"/>
                </a:solidFill>
                <a:latin typeface="Arial"/>
                <a:ea typeface="Arial"/>
                <a:cs typeface="Arial"/>
                <a:sym typeface="Arial"/>
              </a:rPr>
              <a:t>Āma bhante </a:t>
            </a:r>
            <a:r>
              <a:rPr i="1" lang="en-US" sz="2800">
                <a:solidFill>
                  <a:schemeClr val="dk1"/>
                </a:solidFill>
                <a:latin typeface="Arial"/>
                <a:ea typeface="Arial"/>
                <a:cs typeface="Arial"/>
                <a:sym typeface="Arial"/>
              </a:rPr>
              <a:t>Dạ xin vâng</a:t>
            </a:r>
            <a:r>
              <a:rPr lang="en-US" sz="2800">
                <a:solidFill>
                  <a:schemeClr val="dk1"/>
                </a:solidFill>
                <a:latin typeface="Arial"/>
                <a:ea typeface="Arial"/>
                <a:cs typeface="Arial"/>
                <a:sym typeface="Arial"/>
              </a:rPr>
              <a:t>. (lạy)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9"/>
          <p:cNvSpPr txBox="1"/>
          <p:nvPr/>
        </p:nvSpPr>
        <p:spPr>
          <a:xfrm>
            <a:off x="2768858" y="1705098"/>
            <a:ext cx="9090349" cy="4893647"/>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2400"/>
              <a:buFont typeface="Arial"/>
              <a:buAutoNum type="arabicPeriod"/>
            </a:pPr>
            <a:r>
              <a:rPr b="1" lang="en-US" sz="2400">
                <a:solidFill>
                  <a:schemeClr val="dk1"/>
                </a:solidFill>
                <a:latin typeface="Arial"/>
                <a:ea typeface="Arial"/>
                <a:cs typeface="Arial"/>
                <a:sym typeface="Arial"/>
              </a:rPr>
              <a:t>Pāṇātipātā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Con xin vâng giữ điều học, nguyện tránh xa sự sát sanh.</a:t>
            </a:r>
            <a:endParaRPr/>
          </a:p>
          <a:p>
            <a:pPr indent="-361950" lvl="0" marL="5143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514350" lvl="0" marL="514350" marR="0" rtl="0" algn="l">
              <a:spcBef>
                <a:spcPts val="0"/>
              </a:spcBef>
              <a:spcAft>
                <a:spcPts val="0"/>
              </a:spcAft>
              <a:buClr>
                <a:schemeClr val="dk1"/>
              </a:buClr>
              <a:buSzPts val="2400"/>
              <a:buFont typeface="Arial"/>
              <a:buAutoNum type="arabicPeriod"/>
            </a:pPr>
            <a:r>
              <a:rPr b="1" lang="en-US" sz="2400">
                <a:solidFill>
                  <a:schemeClr val="dk1"/>
                </a:solidFill>
                <a:latin typeface="Arial"/>
                <a:ea typeface="Arial"/>
                <a:cs typeface="Arial"/>
                <a:sym typeface="Arial"/>
              </a:rPr>
              <a:t>Adinnādānā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Con xin vâng giữ điều học, nguyện tránh xa sự trộm cắp.</a:t>
            </a:r>
            <a:endParaRPr/>
          </a:p>
          <a:p>
            <a:pPr indent="-361950" lvl="0" marL="5143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514350" lvl="0" marL="514350" marR="0" rtl="0" algn="l">
              <a:spcBef>
                <a:spcPts val="0"/>
              </a:spcBef>
              <a:spcAft>
                <a:spcPts val="0"/>
              </a:spcAft>
              <a:buClr>
                <a:schemeClr val="dk1"/>
              </a:buClr>
              <a:buSzPts val="2400"/>
              <a:buFont typeface="Arial"/>
              <a:buAutoNum type="arabicPeriod"/>
            </a:pPr>
            <a:r>
              <a:rPr b="1" lang="en-US" sz="2400">
                <a:solidFill>
                  <a:schemeClr val="dk1"/>
                </a:solidFill>
                <a:latin typeface="Arial"/>
                <a:ea typeface="Arial"/>
                <a:cs typeface="Arial"/>
                <a:sym typeface="Arial"/>
              </a:rPr>
              <a:t>Abrahma-cariyā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Con xin vâng giữ điều học, nguyện tránh xa sự hành dâm.</a:t>
            </a:r>
            <a:endParaRPr/>
          </a:p>
          <a:p>
            <a:pPr indent="-361950" lvl="0" marL="5143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514350" lvl="0" marL="514350" marR="0" rtl="0" algn="l">
              <a:spcBef>
                <a:spcPts val="0"/>
              </a:spcBef>
              <a:spcAft>
                <a:spcPts val="0"/>
              </a:spcAft>
              <a:buClr>
                <a:schemeClr val="dk1"/>
              </a:buClr>
              <a:buSzPts val="2400"/>
              <a:buFont typeface="Arial"/>
              <a:buAutoNum type="arabicPeriod"/>
            </a:pPr>
            <a:r>
              <a:rPr b="1" lang="en-US" sz="2400">
                <a:solidFill>
                  <a:schemeClr val="dk1"/>
                </a:solidFill>
                <a:latin typeface="Arial"/>
                <a:ea typeface="Arial"/>
                <a:cs typeface="Arial"/>
                <a:sym typeface="Arial"/>
              </a:rPr>
              <a:t>Mu</a:t>
            </a:r>
            <a:r>
              <a:rPr b="1" i="1" lang="en-US" sz="2400">
                <a:solidFill>
                  <a:schemeClr val="dk1"/>
                </a:solidFill>
                <a:latin typeface="Arial"/>
                <a:ea typeface="Arial"/>
                <a:cs typeface="Arial"/>
                <a:sym typeface="Arial"/>
              </a:rPr>
              <a:t>sā</a:t>
            </a:r>
            <a:r>
              <a:rPr b="1" lang="en-US" sz="2400">
                <a:solidFill>
                  <a:schemeClr val="dk1"/>
                </a:solidFill>
                <a:latin typeface="Arial"/>
                <a:ea typeface="Arial"/>
                <a:cs typeface="Arial"/>
                <a:sym typeface="Arial"/>
              </a:rPr>
              <a:t>vādā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a:t>
            </a:r>
            <a:r>
              <a:rPr b="1" i="0" lang="en-US" sz="2400" u="none" cap="none" strike="noStrike">
                <a:solidFill>
                  <a:schemeClr val="dk1"/>
                </a:solidFill>
                <a:latin typeface="Arial"/>
                <a:ea typeface="Arial"/>
                <a:cs typeface="Arial"/>
                <a:sym typeface="Arial"/>
              </a:rPr>
              <a:t>Con xin vâng giữ điều học, nguyện tránh xa sự nói dối.</a:t>
            </a:r>
            <a:endParaRPr/>
          </a:p>
          <a:p>
            <a:pPr indent="-361950" lvl="0" marL="5143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p:txBody>
      </p:sp>
      <p:sp>
        <p:nvSpPr>
          <p:cNvPr id="381" name="Google Shape;381;p19"/>
          <p:cNvSpPr txBox="1"/>
          <p:nvPr/>
        </p:nvSpPr>
        <p:spPr>
          <a:xfrm>
            <a:off x="3328696" y="547787"/>
            <a:ext cx="609755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Arial"/>
                <a:ea typeface="Arial"/>
                <a:cs typeface="Arial"/>
                <a:sym typeface="Arial"/>
              </a:rPr>
              <a:t>8 precepts 8 giới</a:t>
            </a:r>
            <a:endParaRPr b="1" sz="40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p:nvPr/>
        </p:nvSpPr>
        <p:spPr>
          <a:xfrm>
            <a:off x="623944" y="828340"/>
            <a:ext cx="8520056" cy="53245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ambria"/>
                <a:ea typeface="Cambria"/>
                <a:cs typeface="Cambria"/>
                <a:sym typeface="Cambria"/>
              </a:rPr>
              <a:t>Vaṇṇagandha – </a:t>
            </a:r>
            <a:endParaRPr/>
          </a:p>
          <a:p>
            <a:pPr indent="0" lvl="0" marL="0" marR="0" rtl="0" algn="l">
              <a:spcBef>
                <a:spcPts val="0"/>
              </a:spcBef>
              <a:spcAft>
                <a:spcPts val="0"/>
              </a:spcAft>
              <a:buNone/>
            </a:pPr>
            <a:r>
              <a:rPr b="1" lang="en-US" sz="2800">
                <a:solidFill>
                  <a:schemeClr val="lt1"/>
                </a:solidFill>
                <a:latin typeface="Cambria"/>
                <a:ea typeface="Cambria"/>
                <a:cs typeface="Cambria"/>
                <a:sym typeface="Cambria"/>
              </a:rPr>
              <a:t>gunopetaṃ Etaṃ kusuma santatiṃ</a:t>
            </a:r>
            <a:br>
              <a:rPr b="1" lang="en-US" sz="2800">
                <a:solidFill>
                  <a:schemeClr val="lt1"/>
                </a:solidFill>
                <a:latin typeface="Cambria"/>
                <a:ea typeface="Cambria"/>
                <a:cs typeface="Cambria"/>
                <a:sym typeface="Cambria"/>
              </a:rPr>
            </a:br>
            <a:r>
              <a:rPr b="1" lang="en-US" sz="2800">
                <a:solidFill>
                  <a:schemeClr val="lt1"/>
                </a:solidFill>
                <a:latin typeface="Cambria"/>
                <a:ea typeface="Cambria"/>
                <a:cs typeface="Cambria"/>
                <a:sym typeface="Cambria"/>
              </a:rPr>
              <a:t>Pū jayāmi munindassa Siripāda – sanoruhe. </a:t>
            </a:r>
            <a:endParaRPr sz="2800">
              <a:solidFill>
                <a:schemeClr val="lt1"/>
              </a:solidFill>
              <a:latin typeface="Arial"/>
              <a:ea typeface="Arial"/>
              <a:cs typeface="Arial"/>
              <a:sym typeface="Arial"/>
            </a:endParaRPr>
          </a:p>
          <a:p>
            <a:pPr indent="0" lvl="0" marL="0" marR="0" rtl="0" algn="l">
              <a:spcBef>
                <a:spcPts val="0"/>
              </a:spcBef>
              <a:spcAft>
                <a:spcPts val="0"/>
              </a:spcAft>
              <a:buNone/>
            </a:pPr>
            <a:r>
              <a:rPr b="1" lang="en-US" sz="2800">
                <a:solidFill>
                  <a:schemeClr val="lt1"/>
                </a:solidFill>
                <a:latin typeface="Cambria"/>
                <a:ea typeface="Cambria"/>
                <a:cs typeface="Cambria"/>
                <a:sym typeface="Cambria"/>
              </a:rPr>
              <a:t>Pūjemi Buddham kusumenanena Puññena me tena ca hotu mokkhaṃ Pupphaṃ milāyāti yathā idaṃ me Kāyo tathā yāti vināsabhāvaṃ. </a:t>
            </a:r>
            <a:endParaRPr sz="2800">
              <a:solidFill>
                <a:schemeClr val="lt1"/>
              </a:solidFill>
              <a:latin typeface="Arial"/>
              <a:ea typeface="Arial"/>
              <a:cs typeface="Arial"/>
              <a:sym typeface="Arial"/>
            </a:endParaRPr>
          </a:p>
          <a:p>
            <a:pPr indent="0" lvl="0" marL="0" marR="0" rtl="0" algn="l">
              <a:spcBef>
                <a:spcPts val="0"/>
              </a:spcBef>
              <a:spcAft>
                <a:spcPts val="0"/>
              </a:spcAft>
              <a:buNone/>
            </a:pPr>
            <a:r>
              <a:rPr b="1" lang="en-US" sz="2800">
                <a:solidFill>
                  <a:schemeClr val="lt1"/>
                </a:solidFill>
                <a:latin typeface="Cambria"/>
                <a:ea typeface="Cambria"/>
                <a:cs typeface="Cambria"/>
                <a:sym typeface="Cambria"/>
              </a:rPr>
              <a:t>Pūjemi Dhammaṃ kusumenanena Puññena me tena ca hotu mokkhaṃ Pupphaṃ milāyāti yathā idaṃ me Kāyo tathā yāti vināsabhāvaṃ. </a:t>
            </a:r>
            <a:endParaRPr sz="2800">
              <a:solidFill>
                <a:schemeClr val="lt1"/>
              </a:solidFill>
              <a:latin typeface="Arial"/>
              <a:ea typeface="Arial"/>
              <a:cs typeface="Arial"/>
              <a:sym typeface="Arial"/>
            </a:endParaRPr>
          </a:p>
          <a:p>
            <a:pPr indent="0" lvl="0" marL="0" marR="0" rtl="0" algn="l">
              <a:spcBef>
                <a:spcPts val="0"/>
              </a:spcBef>
              <a:spcAft>
                <a:spcPts val="0"/>
              </a:spcAft>
              <a:buNone/>
            </a:pPr>
            <a:r>
              <a:rPr b="1" lang="en-US" sz="2800">
                <a:solidFill>
                  <a:schemeClr val="lt1"/>
                </a:solidFill>
                <a:latin typeface="Cambria"/>
                <a:ea typeface="Cambria"/>
                <a:cs typeface="Cambria"/>
                <a:sym typeface="Cambria"/>
              </a:rPr>
              <a:t>Pūjemi Saṅ</a:t>
            </a:r>
            <a:r>
              <a:rPr b="1" lang="en-US" sz="3200">
                <a:solidFill>
                  <a:schemeClr val="lt1"/>
                </a:solidFill>
                <a:latin typeface="Cambria"/>
                <a:ea typeface="Cambria"/>
                <a:cs typeface="Cambria"/>
                <a:sym typeface="Cambria"/>
              </a:rPr>
              <a:t>ghaṃ</a:t>
            </a:r>
            <a:r>
              <a:rPr b="1" lang="en-US" sz="2800">
                <a:solidFill>
                  <a:schemeClr val="lt1"/>
                </a:solidFill>
                <a:latin typeface="Cambria"/>
                <a:ea typeface="Cambria"/>
                <a:cs typeface="Cambria"/>
                <a:sym typeface="Cambria"/>
              </a:rPr>
              <a:t> kusumenanena Puññena me tena ca hotu mokkhaṃ Pupphaṃ milāyāti yathā idaṃ me Kāyo tathā yāti vināsabhāvaṃ. </a:t>
            </a:r>
            <a:endParaRPr sz="2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0"/>
          <p:cNvSpPr txBox="1"/>
          <p:nvPr/>
        </p:nvSpPr>
        <p:spPr>
          <a:xfrm>
            <a:off x="2640563" y="302360"/>
            <a:ext cx="9022703" cy="63709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5. Surā-meraya-majja-pamādaṭ</a:t>
            </a:r>
            <a:r>
              <a:rPr b="1" i="1" lang="en-US" sz="2400">
                <a:solidFill>
                  <a:schemeClr val="dk1"/>
                </a:solidFill>
                <a:latin typeface="Arial"/>
                <a:ea typeface="Arial"/>
                <a:cs typeface="Arial"/>
                <a:sym typeface="Arial"/>
              </a:rPr>
              <a:t>ṭhā</a:t>
            </a:r>
            <a:r>
              <a:rPr b="1" lang="en-US" sz="2400">
                <a:solidFill>
                  <a:schemeClr val="dk1"/>
                </a:solidFill>
                <a:latin typeface="Arial"/>
                <a:ea typeface="Arial"/>
                <a:cs typeface="Arial"/>
                <a:sym typeface="Arial"/>
              </a:rPr>
              <a:t>nā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Con xin vâng giữ điều học, nguyện tránh xa sự uống rượu và các chất say.</a:t>
            </a:r>
            <a:endParaRPr/>
          </a:p>
          <a:p>
            <a:pPr indent="-361950" lvl="0" marL="5143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6. Vikāla-bhojanā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Con xin vâng giữ điều học, nguyện tránh xa sự ăn phi thời.</a:t>
            </a:r>
            <a:endParaRPr/>
          </a:p>
          <a:p>
            <a:pPr indent="-361950" lvl="0" marL="5143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7. Nacca-gīta-vādita-vi</a:t>
            </a:r>
            <a:r>
              <a:rPr b="1" i="1" lang="en-US" sz="2400" u="sng">
                <a:solidFill>
                  <a:schemeClr val="dk1"/>
                </a:solidFill>
                <a:latin typeface="Arial"/>
                <a:ea typeface="Arial"/>
                <a:cs typeface="Arial"/>
                <a:sym typeface="Arial"/>
              </a:rPr>
              <a:t>sū</a:t>
            </a:r>
            <a:r>
              <a:rPr b="1" lang="en-US" sz="2400">
                <a:solidFill>
                  <a:schemeClr val="dk1"/>
                </a:solidFill>
                <a:latin typeface="Arial"/>
                <a:ea typeface="Arial"/>
                <a:cs typeface="Arial"/>
                <a:sym typeface="Arial"/>
              </a:rPr>
              <a:t>ka-dassanā mālā-gandha-vilepana-dhāraṇa-maṇḍana-vibhūsanaṭ</a:t>
            </a:r>
            <a:r>
              <a:rPr b="1" i="1" lang="en-US" sz="2400">
                <a:solidFill>
                  <a:schemeClr val="dk1"/>
                </a:solidFill>
                <a:latin typeface="Arial"/>
                <a:ea typeface="Arial"/>
                <a:cs typeface="Arial"/>
                <a:sym typeface="Arial"/>
              </a:rPr>
              <a:t>ṭhā</a:t>
            </a:r>
            <a:r>
              <a:rPr b="1" lang="en-US" sz="2400">
                <a:solidFill>
                  <a:schemeClr val="dk1"/>
                </a:solidFill>
                <a:latin typeface="Arial"/>
                <a:ea typeface="Arial"/>
                <a:cs typeface="Arial"/>
                <a:sym typeface="Arial"/>
              </a:rPr>
              <a:t>nā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Con xin vâng giữ điều học, nguyện tránh xa sự múa hát, đàn ca, vũ kịch, trang điểm, dùng nước hoa, hương liệu và đeo tràng hoa.</a:t>
            </a:r>
            <a:endParaRPr/>
          </a:p>
          <a:p>
            <a:pPr indent="-361950" lvl="0" marL="514350" marR="0" rtl="0" algn="l">
              <a:spcBef>
                <a:spcPts val="0"/>
              </a:spcBef>
              <a:spcAft>
                <a:spcPts val="0"/>
              </a:spcAft>
              <a:buClr>
                <a:schemeClr val="dk1"/>
              </a:buClr>
              <a:buSzPts val="2400"/>
              <a:buFont typeface="Arial"/>
              <a:buNone/>
            </a:pPr>
            <a:r>
              <a:t/>
            </a:r>
            <a:endParaRPr b="1"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8. Uccāsayana-ma</a:t>
            </a:r>
            <a:r>
              <a:rPr b="1" i="1" lang="en-US" sz="2400" u="sng">
                <a:solidFill>
                  <a:schemeClr val="dk1"/>
                </a:solidFill>
                <a:latin typeface="Arial"/>
                <a:ea typeface="Arial"/>
                <a:cs typeface="Arial"/>
                <a:sym typeface="Arial"/>
              </a:rPr>
              <a:t>hā</a:t>
            </a:r>
            <a:r>
              <a:rPr b="1" lang="en-US" sz="2400">
                <a:solidFill>
                  <a:schemeClr val="dk1"/>
                </a:solidFill>
                <a:latin typeface="Arial"/>
                <a:ea typeface="Arial"/>
                <a:cs typeface="Arial"/>
                <a:sym typeface="Arial"/>
              </a:rPr>
              <a:t>sayanā veramaṇī sik</a:t>
            </a:r>
            <a:r>
              <a:rPr b="1" i="1" lang="en-US" sz="2400">
                <a:solidFill>
                  <a:schemeClr val="dk1"/>
                </a:solidFill>
                <a:latin typeface="Arial"/>
                <a:ea typeface="Arial"/>
                <a:cs typeface="Arial"/>
                <a:sym typeface="Arial"/>
              </a:rPr>
              <a:t>khā</a:t>
            </a:r>
            <a:r>
              <a:rPr b="1" lang="en-US" sz="2400">
                <a:solidFill>
                  <a:schemeClr val="dk1"/>
                </a:solidFill>
                <a:latin typeface="Arial"/>
                <a:ea typeface="Arial"/>
                <a:cs typeface="Arial"/>
                <a:sym typeface="Arial"/>
              </a:rPr>
              <a:t>-padaṁ samādiyāmi. Con xin vâng giữ điều học, nguyện tránh xa sự nằm ngồi cao sang, quý đẹp.</a:t>
            </a:r>
            <a:endParaRPr b="1"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t/>
            </a:r>
            <a:endParaRPr b="1" i="1" sz="2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1"/>
          <p:cNvSpPr txBox="1"/>
          <p:nvPr/>
        </p:nvSpPr>
        <p:spPr>
          <a:xfrm>
            <a:off x="2384437" y="212735"/>
            <a:ext cx="8847753" cy="64325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u="none" cap="none" strike="noStrike">
                <a:solidFill>
                  <a:srgbClr val="FF0000"/>
                </a:solidFill>
                <a:latin typeface="Arial"/>
                <a:ea typeface="Arial"/>
                <a:cs typeface="Arial"/>
                <a:sym typeface="Arial"/>
              </a:rPr>
              <a:t>Người thọ giới nguyện: </a:t>
            </a:r>
            <a:endParaRPr/>
          </a:p>
          <a:p>
            <a:pPr indent="0" lvl="0" marL="0" marR="0" rtl="0" algn="l">
              <a:spcBef>
                <a:spcPts val="0"/>
              </a:spcBef>
              <a:spcAft>
                <a:spcPts val="0"/>
              </a:spcAft>
              <a:buNone/>
            </a:pPr>
            <a:r>
              <a:rPr b="1" i="1" lang="en-US" sz="2400">
                <a:solidFill>
                  <a:schemeClr val="dk1"/>
                </a:solidFill>
                <a:latin typeface="Arial"/>
                <a:ea typeface="Arial"/>
                <a:cs typeface="Arial"/>
                <a:sym typeface="Arial"/>
              </a:rPr>
              <a:t>Imaṃ aṭṭhangasamannāgataṃ buddhappaññattaṃ uposathaṃ ima ñca rattiṃ imañca divasaṃ sammadeva abhirakkhituṃ samādiyāmi. </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Con xin thọ trì trọn đủ 8 điều của đức Phật đã giáo truyền, hầu để vâng giữ hành theo cho được trong sạch, mong cầu gieo được giống lành để thấy rõ Niết-bàn trong ngày vị lai.</a:t>
            </a:r>
            <a:endParaRPr/>
          </a:p>
          <a:p>
            <a:pPr indent="0" lvl="0" marL="0" marR="0" rtl="0" algn="l">
              <a:spcBef>
                <a:spcPts val="0"/>
              </a:spcBef>
              <a:spcAft>
                <a:spcPts val="0"/>
              </a:spcAft>
              <a:buNone/>
            </a:pPr>
            <a:r>
              <a:t/>
            </a:r>
            <a:endParaRPr b="1" i="1" sz="2000">
              <a:solidFill>
                <a:schemeClr val="dk1"/>
              </a:solidFill>
              <a:latin typeface="Arial"/>
              <a:ea typeface="Arial"/>
              <a:cs typeface="Arial"/>
              <a:sym typeface="Arial"/>
            </a:endParaRPr>
          </a:p>
          <a:p>
            <a:pPr indent="0" lvl="0" marL="0" marR="0" rtl="0" algn="l">
              <a:spcBef>
                <a:spcPts val="0"/>
              </a:spcBef>
              <a:spcAft>
                <a:spcPts val="0"/>
              </a:spcAft>
              <a:buNone/>
            </a:pPr>
            <a:r>
              <a:rPr b="1" i="1" lang="en-US" sz="2000">
                <a:solidFill>
                  <a:srgbClr val="FF0000"/>
                </a:solidFill>
                <a:latin typeface="Arial"/>
                <a:ea typeface="Arial"/>
                <a:cs typeface="Arial"/>
                <a:sym typeface="Arial"/>
              </a:rPr>
              <a:t>Thầy truyền giới nhắc nhở:</a:t>
            </a:r>
            <a:r>
              <a:rPr b="1" lang="en-US" sz="2000">
                <a:solidFill>
                  <a:srgbClr val="FF0000"/>
                </a:solidFill>
                <a:latin typeface="Arial"/>
                <a:ea typeface="Arial"/>
                <a:cs typeface="Arial"/>
                <a:sym typeface="Arial"/>
              </a:rPr>
              <a:t> </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I</a:t>
            </a:r>
            <a:r>
              <a:rPr b="1" i="1" lang="en-US" sz="2000">
                <a:solidFill>
                  <a:schemeClr val="dk1"/>
                </a:solidFill>
                <a:latin typeface="Arial"/>
                <a:ea typeface="Arial"/>
                <a:cs typeface="Arial"/>
                <a:sym typeface="Arial"/>
              </a:rPr>
              <a:t>māni attha sikkhāpadāni uposathas īlavasena imanca rattim emanca divasam sādhukam katvā appamādena sammā rakkhitabbam. </a:t>
            </a:r>
            <a:endParaRPr b="1" i="1" sz="28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Thiện tín nên thọ trì 8 Giới cho trong sạch trọn ngày nay và đêm nay không nên dể duôi. </a:t>
            </a:r>
            <a:endParaRPr b="1" sz="2800">
              <a:solidFill>
                <a:schemeClr val="dk1"/>
              </a:solidFill>
              <a:latin typeface="Arial"/>
              <a:ea typeface="Arial"/>
              <a:cs typeface="Arial"/>
              <a:sym typeface="Arial"/>
            </a:endParaRPr>
          </a:p>
          <a:p>
            <a:pPr indent="0" lvl="0" marL="0" marR="0" rtl="0" algn="l">
              <a:spcBef>
                <a:spcPts val="0"/>
              </a:spcBef>
              <a:spcAft>
                <a:spcPts val="0"/>
              </a:spcAft>
              <a:buNone/>
            </a:pPr>
            <a:r>
              <a:rPr b="1" i="1" lang="en-US" sz="2000">
                <a:solidFill>
                  <a:schemeClr val="dk1"/>
                </a:solidFill>
                <a:latin typeface="Arial"/>
                <a:ea typeface="Arial"/>
                <a:cs typeface="Arial"/>
                <a:sym typeface="Arial"/>
              </a:rPr>
              <a:t>Sadhu sadhu sadhu tisaaranena saha  atthanga Uposata  silam dhammam sadhukam surakkhitam katva appamadena sampadetha </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Arial"/>
                <a:ea typeface="Arial"/>
                <a:cs typeface="Arial"/>
                <a:sym typeface="Arial"/>
              </a:rPr>
              <a:t>Chư thiện tín sau khi thọ trì Tam quy và 8 giới nơi Tam Bảo, xin hãy cố gắng vâng giữ hành theo cho được trong sạch, cho đến trọn đời, chẳng nên dễ duôi.</a:t>
            </a:r>
            <a:endParaRPr/>
          </a:p>
          <a:p>
            <a:pPr indent="-158750" lvl="0" marL="285750" marR="0" rtl="0" algn="l">
              <a:spcBef>
                <a:spcPts val="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i="1" lang="en-US" sz="2000">
                <a:solidFill>
                  <a:srgbClr val="FF0000"/>
                </a:solidFill>
                <a:latin typeface="Arial"/>
                <a:ea typeface="Arial"/>
                <a:cs typeface="Arial"/>
                <a:sym typeface="Arial"/>
              </a:rPr>
              <a:t>Phật tử đọc</a:t>
            </a:r>
            <a:r>
              <a:rPr b="1" lang="en-US" sz="2000">
                <a:solidFill>
                  <a:schemeClr val="dk1"/>
                </a:solidFill>
                <a:latin typeface="Arial"/>
                <a:ea typeface="Arial"/>
                <a:cs typeface="Arial"/>
                <a:sym typeface="Arial"/>
              </a:rPr>
              <a:t>:  Ama Bhante Dạ, xin vâng!</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2"/>
          <p:cNvSpPr/>
          <p:nvPr/>
        </p:nvSpPr>
        <p:spPr>
          <a:xfrm>
            <a:off x="2377441" y="274290"/>
            <a:ext cx="9509759" cy="6309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B2614"/>
                </a:solidFill>
                <a:latin typeface="Cambria"/>
                <a:ea typeface="Cambria"/>
                <a:cs typeface="Cambria"/>
                <a:sym typeface="Cambria"/>
              </a:rPr>
              <a:t>Sīlena sugatim</a:t>
            </a:r>
            <a:br>
              <a:rPr b="1" lang="en-US" sz="3200">
                <a:solidFill>
                  <a:srgbClr val="2B2614"/>
                </a:solidFill>
                <a:latin typeface="Cambria"/>
                <a:ea typeface="Cambria"/>
                <a:cs typeface="Cambria"/>
                <a:sym typeface="Cambria"/>
              </a:rPr>
            </a:br>
            <a:r>
              <a:rPr b="1" lang="en-US" sz="3200">
                <a:solidFill>
                  <a:srgbClr val="2B2614"/>
                </a:solidFill>
                <a:latin typeface="Cambria"/>
                <a:ea typeface="Cambria"/>
                <a:cs typeface="Cambria"/>
                <a:sym typeface="Cambria"/>
              </a:rPr>
              <a:t>Sīlena bhogasampadā </a:t>
            </a:r>
            <a:endParaRPr/>
          </a:p>
          <a:p>
            <a:pPr indent="0" lvl="0" marL="0" marR="0" rtl="0" algn="l">
              <a:spcBef>
                <a:spcPts val="0"/>
              </a:spcBef>
              <a:spcAft>
                <a:spcPts val="0"/>
              </a:spcAft>
              <a:buNone/>
            </a:pPr>
            <a:r>
              <a:rPr b="1" lang="en-US" sz="3200">
                <a:solidFill>
                  <a:srgbClr val="2B2614"/>
                </a:solidFill>
                <a:latin typeface="Cambria"/>
                <a:ea typeface="Cambria"/>
                <a:cs typeface="Cambria"/>
                <a:sym typeface="Cambria"/>
              </a:rPr>
              <a:t>Sīlena nibbutim</a:t>
            </a:r>
            <a:br>
              <a:rPr b="1" lang="en-US" sz="3200">
                <a:solidFill>
                  <a:srgbClr val="2B2614"/>
                </a:solidFill>
                <a:latin typeface="Cambria"/>
                <a:ea typeface="Cambria"/>
                <a:cs typeface="Cambria"/>
                <a:sym typeface="Cambria"/>
              </a:rPr>
            </a:br>
            <a:r>
              <a:rPr b="1" lang="en-US" sz="3200">
                <a:solidFill>
                  <a:srgbClr val="2B2614"/>
                </a:solidFill>
                <a:latin typeface="Cambria"/>
                <a:ea typeface="Cambria"/>
                <a:cs typeface="Cambria"/>
                <a:sym typeface="Cambria"/>
              </a:rPr>
              <a:t>Tasmā sīlam visodhaye.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US" sz="2800">
                <a:solidFill>
                  <a:srgbClr val="2B2614"/>
                </a:solidFill>
                <a:latin typeface="Cambria"/>
                <a:ea typeface="Cambria"/>
                <a:cs typeface="Cambria"/>
                <a:sym typeface="Cambria"/>
              </a:rPr>
              <a:t>Nghĩa: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i="1" lang="en-US" sz="3200">
                <a:solidFill>
                  <a:srgbClr val="2B2614"/>
                </a:solidFill>
                <a:latin typeface="Cambria"/>
                <a:ea typeface="Cambria"/>
                <a:cs typeface="Cambria"/>
                <a:sym typeface="Cambria"/>
              </a:rPr>
              <a:t>Các chúng sanh được sanh về cõi Trời cũng nhờ giữ giới, các chúng sanh được giàu sang cũng nhờ giữ giới, các chúng sanh giải thoát, Níp Bàn cũng nhờ giữ giới. Bởi các cớ ấy, nên Thiện Tín (hoặc chư Thiện Tín) phải ráng thọ trì giới luật cho được trong sạch đừng để lấm nhơ.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i="1" lang="en-US" sz="2800">
                <a:solidFill>
                  <a:srgbClr val="2B2614"/>
                </a:solidFill>
                <a:latin typeface="Cambria"/>
                <a:ea typeface="Cambria"/>
                <a:cs typeface="Cambria"/>
                <a:sym typeface="Cambria"/>
              </a:rPr>
              <a:t>* Người thọ trì trả lời: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US" sz="3200">
                <a:solidFill>
                  <a:srgbClr val="2B2614"/>
                </a:solidFill>
                <a:latin typeface="Cambria"/>
                <a:ea typeface="Cambria"/>
                <a:cs typeface="Cambria"/>
                <a:sym typeface="Cambria"/>
              </a:rPr>
              <a:t>‘‘Sādhu !’’</a:t>
            </a:r>
            <a:r>
              <a:rPr b="1" lang="en-US" sz="3200">
                <a:solidFill>
                  <a:srgbClr val="2B2614"/>
                </a:solidFill>
                <a:latin typeface="Cambria"/>
                <a:ea typeface="Cambria"/>
                <a:cs typeface="Cambria"/>
                <a:sym typeface="Cambria"/>
              </a:rPr>
              <a:t>: ‘‘ Lành thay !’’ </a:t>
            </a:r>
            <a:endParaRPr sz="32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0" name="Shape 400"/>
        <p:cNvGrpSpPr/>
        <p:nvPr/>
      </p:nvGrpSpPr>
      <p:grpSpPr>
        <a:xfrm>
          <a:off x="0" y="0"/>
          <a:ext cx="0" cy="0"/>
          <a:chOff x="0" y="0"/>
          <a:chExt cx="0" cy="0"/>
        </a:xfrm>
      </p:grpSpPr>
      <p:grpSp>
        <p:nvGrpSpPr>
          <p:cNvPr id="401" name="Google Shape;401;p23"/>
          <p:cNvGrpSpPr/>
          <p:nvPr/>
        </p:nvGrpSpPr>
        <p:grpSpPr>
          <a:xfrm>
            <a:off x="7471408" y="64039"/>
            <a:ext cx="1570908" cy="881260"/>
            <a:chOff x="190565" y="3459487"/>
            <a:chExt cx="1003083" cy="562716"/>
          </a:xfrm>
        </p:grpSpPr>
        <p:sp>
          <p:nvSpPr>
            <p:cNvPr id="402" name="Google Shape;402;p23"/>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3" name="Google Shape;403;p23"/>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4" name="Google Shape;404;p23"/>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5" name="Google Shape;405;p23"/>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6" name="Google Shape;406;p23"/>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7" name="Google Shape;407;p23"/>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8" name="Google Shape;408;p23"/>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9" name="Google Shape;409;p23"/>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0" name="Google Shape;410;p23"/>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11" name="Google Shape;411;p23"/>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412" name="Google Shape;412;p23"/>
          <p:cNvCxnSpPr/>
          <p:nvPr/>
        </p:nvCxnSpPr>
        <p:spPr>
          <a:xfrm>
            <a:off x="5181266" y="626623"/>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413" name="Google Shape;413;p23"/>
          <p:cNvSpPr txBox="1"/>
          <p:nvPr/>
        </p:nvSpPr>
        <p:spPr>
          <a:xfrm>
            <a:off x="5457881" y="988471"/>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TUYÊN LỜI PHẬT</a:t>
            </a:r>
            <a:endParaRPr b="1" i="0" sz="1800" u="none" cap="none" strike="noStrike">
              <a:solidFill>
                <a:srgbClr val="FFFFFF"/>
              </a:solidFill>
              <a:latin typeface="Arial"/>
              <a:ea typeface="Arial"/>
              <a:cs typeface="Arial"/>
              <a:sym typeface="Arial"/>
            </a:endParaRPr>
          </a:p>
        </p:txBody>
      </p:sp>
      <p:cxnSp>
        <p:nvCxnSpPr>
          <p:cNvPr id="414" name="Google Shape;414;p23"/>
          <p:cNvCxnSpPr/>
          <p:nvPr/>
        </p:nvCxnSpPr>
        <p:spPr>
          <a:xfrm>
            <a:off x="8991275" y="626207"/>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415" name="Google Shape;415;p23"/>
          <p:cNvSpPr txBox="1"/>
          <p:nvPr/>
        </p:nvSpPr>
        <p:spPr>
          <a:xfrm>
            <a:off x="4880268" y="1534984"/>
            <a:ext cx="7311732" cy="34163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Bhikkhu: Đức Thế Tôn có dạy: Các chúng sanh được sanh về cõi Trời cũng nhờ giữ giới, các chúng sanh được giàu sang hạnh phúc cũng nhờ giữ giới, các chúng sanh giải thoát nhập Níết Bàn cũng nhờ giữ giới. Bởi các lẽ ấy, nên chư hiền giả phải cố gắng thọ trì giới luật cho được trong sạch đừng để lấm nhơ.</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Phật tử trả lời: ‘‘Sādhu !’’ ‘‘ Lành thay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9" name="Shape 419"/>
        <p:cNvGrpSpPr/>
        <p:nvPr/>
      </p:nvGrpSpPr>
      <p:grpSpPr>
        <a:xfrm>
          <a:off x="0" y="0"/>
          <a:ext cx="0" cy="0"/>
          <a:chOff x="0" y="0"/>
          <a:chExt cx="0" cy="0"/>
        </a:xfrm>
      </p:grpSpPr>
      <p:grpSp>
        <p:nvGrpSpPr>
          <p:cNvPr id="420" name="Google Shape;420;p24"/>
          <p:cNvGrpSpPr/>
          <p:nvPr/>
        </p:nvGrpSpPr>
        <p:grpSpPr>
          <a:xfrm>
            <a:off x="7471408" y="64039"/>
            <a:ext cx="1570908" cy="881260"/>
            <a:chOff x="190565" y="3459487"/>
            <a:chExt cx="1003083" cy="562716"/>
          </a:xfrm>
        </p:grpSpPr>
        <p:sp>
          <p:nvSpPr>
            <p:cNvPr id="421" name="Google Shape;421;p24"/>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2" name="Google Shape;422;p24"/>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3" name="Google Shape;423;p24"/>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4" name="Google Shape;424;p24"/>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5" name="Google Shape;425;p24"/>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6" name="Google Shape;426;p24"/>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7" name="Google Shape;427;p24"/>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8" name="Google Shape;428;p24"/>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9" name="Google Shape;429;p24"/>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0" name="Google Shape;430;p24"/>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431" name="Google Shape;431;p24"/>
          <p:cNvCxnSpPr/>
          <p:nvPr/>
        </p:nvCxnSpPr>
        <p:spPr>
          <a:xfrm>
            <a:off x="5181266" y="626623"/>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432" name="Google Shape;432;p24"/>
          <p:cNvSpPr txBox="1"/>
          <p:nvPr/>
        </p:nvSpPr>
        <p:spPr>
          <a:xfrm>
            <a:off x="5457881" y="988471"/>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XIN PHÁT NGUYỆN</a:t>
            </a:r>
            <a:endParaRPr b="1" i="0" sz="1800" u="none" cap="none" strike="noStrike">
              <a:solidFill>
                <a:srgbClr val="FFFFFF"/>
              </a:solidFill>
              <a:latin typeface="Arial"/>
              <a:ea typeface="Arial"/>
              <a:cs typeface="Arial"/>
              <a:sym typeface="Arial"/>
            </a:endParaRPr>
          </a:p>
        </p:txBody>
      </p:sp>
      <p:cxnSp>
        <p:nvCxnSpPr>
          <p:cNvPr id="433" name="Google Shape;433;p24"/>
          <p:cNvCxnSpPr/>
          <p:nvPr/>
        </p:nvCxnSpPr>
        <p:spPr>
          <a:xfrm>
            <a:off x="8991275" y="626207"/>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434" name="Google Shape;434;p24"/>
          <p:cNvSpPr txBox="1"/>
          <p:nvPr/>
        </p:nvSpPr>
        <p:spPr>
          <a:xfrm>
            <a:off x="4854740" y="1417556"/>
            <a:ext cx="7207624" cy="469359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lt1"/>
              </a:buClr>
              <a:buSzPts val="2300"/>
              <a:buFont typeface="Arial"/>
              <a:buNone/>
            </a:pPr>
            <a:r>
              <a:rPr b="1" i="1" lang="en-US" sz="2300">
                <a:solidFill>
                  <a:schemeClr val="lt1"/>
                </a:solidFill>
                <a:latin typeface="Arial"/>
                <a:ea typeface="Arial"/>
                <a:cs typeface="Arial"/>
                <a:sym typeface="Arial"/>
              </a:rPr>
              <a:t>Đệ tử xin phát nguyện:</a:t>
            </a:r>
            <a:endParaRPr b="1" sz="2300">
              <a:solidFill>
                <a:schemeClr val="lt1"/>
              </a:solidFill>
              <a:latin typeface="Arial"/>
              <a:ea typeface="Arial"/>
              <a:cs typeface="Arial"/>
              <a:sym typeface="Arial"/>
            </a:endParaRPr>
          </a:p>
          <a:p>
            <a:pPr indent="0" lvl="0" marL="0" marR="0" rtl="0" algn="l">
              <a:spcBef>
                <a:spcPts val="0"/>
              </a:spcBef>
              <a:spcAft>
                <a:spcPts val="0"/>
              </a:spcAft>
              <a:buNone/>
            </a:pPr>
            <a:r>
              <a:rPr b="1" lang="en-US" sz="2300">
                <a:solidFill>
                  <a:schemeClr val="lt1"/>
                </a:solidFill>
                <a:latin typeface="Arial"/>
                <a:ea typeface="Arial"/>
                <a:cs typeface="Arial"/>
                <a:sym typeface="Arial"/>
              </a:rPr>
              <a:t>“- Trọn đời quy y đức Phật Thich Ca Mâu Ni ấy, nương tựa tự tánh sáng suốt, giác ngộ ấy, nguyện không đi theo thượng đế, thánh thần, ma quỷ, vật tổ do thế gian tôn xưng, ngụy tạo.”</a:t>
            </a:r>
            <a:endParaRPr/>
          </a:p>
          <a:p>
            <a:pPr indent="0" lvl="0" marL="0" marR="0" rtl="0" algn="l">
              <a:spcBef>
                <a:spcPts val="0"/>
              </a:spcBef>
              <a:spcAft>
                <a:spcPts val="0"/>
              </a:spcAft>
              <a:buClr>
                <a:schemeClr val="lt1"/>
              </a:buClr>
              <a:buSzPts val="2300"/>
              <a:buFont typeface="Arial"/>
              <a:buNone/>
            </a:pPr>
            <a:r>
              <a:rPr b="1" i="1" lang="en-US" sz="2300">
                <a:solidFill>
                  <a:schemeClr val="lt1"/>
                </a:solidFill>
                <a:latin typeface="Arial"/>
                <a:ea typeface="Arial"/>
                <a:cs typeface="Arial"/>
                <a:sym typeface="Arial"/>
              </a:rPr>
              <a:t>Đệ tử xin phát nguyện:</a:t>
            </a:r>
            <a:endParaRPr b="1" sz="2300">
              <a:solidFill>
                <a:schemeClr val="lt1"/>
              </a:solidFill>
              <a:latin typeface="Arial"/>
              <a:ea typeface="Arial"/>
              <a:cs typeface="Arial"/>
              <a:sym typeface="Arial"/>
            </a:endParaRPr>
          </a:p>
          <a:p>
            <a:pPr indent="0" lvl="0" marL="0" marR="0" rtl="0" algn="l">
              <a:spcBef>
                <a:spcPts val="0"/>
              </a:spcBef>
              <a:spcAft>
                <a:spcPts val="0"/>
              </a:spcAft>
              <a:buNone/>
            </a:pPr>
            <a:r>
              <a:rPr b="1" lang="en-US" sz="2300">
                <a:solidFill>
                  <a:schemeClr val="lt1"/>
                </a:solidFill>
                <a:latin typeface="Arial"/>
                <a:ea typeface="Arial"/>
                <a:cs typeface="Arial"/>
                <a:sym typeface="Arial"/>
              </a:rPr>
              <a:t>“- Trọn đời quy y đức Pháp Bảo ấy, nương tựa tự tánh chân lý như thật ấy, nguyện không đi theo những ác kiến và tà thuyết thế gian.”</a:t>
            </a:r>
            <a:endParaRPr/>
          </a:p>
          <a:p>
            <a:pPr indent="0" lvl="0" marL="0" marR="0" rtl="0" algn="l">
              <a:spcBef>
                <a:spcPts val="0"/>
              </a:spcBef>
              <a:spcAft>
                <a:spcPts val="0"/>
              </a:spcAft>
              <a:buClr>
                <a:schemeClr val="lt1"/>
              </a:buClr>
              <a:buSzPts val="2300"/>
              <a:buFont typeface="Arial"/>
              <a:buNone/>
            </a:pPr>
            <a:r>
              <a:rPr b="1" i="1" lang="en-US" sz="2300">
                <a:solidFill>
                  <a:schemeClr val="lt1"/>
                </a:solidFill>
                <a:latin typeface="Arial"/>
                <a:ea typeface="Arial"/>
                <a:cs typeface="Arial"/>
                <a:sym typeface="Arial"/>
              </a:rPr>
              <a:t>Đệ tử xin phát nguyện:</a:t>
            </a:r>
            <a:endParaRPr b="1" sz="2300">
              <a:solidFill>
                <a:schemeClr val="lt1"/>
              </a:solidFill>
              <a:latin typeface="Arial"/>
              <a:ea typeface="Arial"/>
              <a:cs typeface="Arial"/>
              <a:sym typeface="Arial"/>
            </a:endParaRPr>
          </a:p>
          <a:p>
            <a:pPr indent="0" lvl="0" marL="0" marR="0" rtl="0" algn="l">
              <a:spcBef>
                <a:spcPts val="0"/>
              </a:spcBef>
              <a:spcAft>
                <a:spcPts val="0"/>
              </a:spcAft>
              <a:buNone/>
            </a:pPr>
            <a:r>
              <a:rPr b="1" lang="en-US" sz="2300">
                <a:solidFill>
                  <a:schemeClr val="lt1"/>
                </a:solidFill>
                <a:latin typeface="Arial"/>
                <a:ea typeface="Arial"/>
                <a:cs typeface="Arial"/>
                <a:sym typeface="Arial"/>
              </a:rPr>
              <a:t>“- Trọn đời quy y đức Tăng Bảo ấy, nương tựa tự tánh phẩm chất trong sạch và hiền thiện ấy, nguyện không đi theo bạn đảng xấu ác thế gian.”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5"/>
          <p:cNvSpPr txBox="1"/>
          <p:nvPr/>
        </p:nvSpPr>
        <p:spPr>
          <a:xfrm>
            <a:off x="2342560" y="1004986"/>
            <a:ext cx="9404791"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1) Một thời Thế Tôn ở Bàrànasi (Ba-la-nại), tại Isìpatana (Chư Tiên đọa xứ), vườn Lộc Uyển.</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2) Ở đây Thế Tôn nói với đoàn năm vị Tỷ-kheo: "Này các Tỷ-kheo". -- "Thưa vâng bạch Thế Tôn". Các Tỷ-kheo ấy vâng đáp Thế Tôn. Thế Tôn nói như sau:</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3) -- Sắc, này các Tỷ-kheo, là vô ngã. Này các Tỷ-kheo, nếu sắc là ngã, thời sắc không thể đi đến bệnh hoạn và có thể được các sắc như sau: "Mong rằng sắc của tôi là như thế này! Mong rằng sắc của tôi chẳng phải như thế này!"</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4) Và này các Tỷ-kheo, vì sắc là vô ngã. Do vậy sắc đi đến bệnh hoạn, và không thể có được các sắc: "Mong rằng sắc của tôi như thế này! Mong rằng sắc của tôi chẳng phải như thế này!"</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5) Thọ, này các Tỷ-kheo, là vô ngã. Này các Tỷ-kheo, nếu thọ là ngã, thời thọ không thể đi đến bệnh hoạn, và có thể được thọ như sau: "Mong rằng thọ của tôi như thế này! Mong rằng thọ của tôi chẳng phải như thế này!"</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6) Và này các Tỷ-kheo, vì thọ là vô ngã. Do vậy, thọ đi đến bệnh hoạn, và không thể có được các thọ: "Mong rằng thọ của tôi như thế này! Mong rằng thọ của tôi chẳng phải như thế này!"</a:t>
            </a:r>
            <a:endParaRPr/>
          </a:p>
        </p:txBody>
      </p:sp>
      <p:sp>
        <p:nvSpPr>
          <p:cNvPr id="440" name="Google Shape;440;p25"/>
          <p:cNvSpPr txBox="1"/>
          <p:nvPr/>
        </p:nvSpPr>
        <p:spPr>
          <a:xfrm>
            <a:off x="5590095" y="507361"/>
            <a:ext cx="26395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Arial"/>
                <a:ea typeface="Arial"/>
                <a:cs typeface="Arial"/>
                <a:sym typeface="Arial"/>
              </a:rPr>
              <a:t>KINH VÔ NGÃ TƯỚNG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6"/>
          <p:cNvSpPr/>
          <p:nvPr/>
        </p:nvSpPr>
        <p:spPr>
          <a:xfrm>
            <a:off x="2300141" y="192940"/>
            <a:ext cx="9577632" cy="62478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7) Tưởng, này các Tỷ-kheo, là vô ngã. Này các Tỷ-kheo, nếu tưởng là ngã, thời tưởng không thể đi đến bệnh hoạn, và có thể được tưởng như sau: "Mong rằng tưởng của tôi như thế này! Mong rằng ưởng của tôi chẳng phải như thế này!"</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Và này các Tỷ-kheo, vì tưởng là vô ngã. Do vậy, tưởng đi đến bệnh hoạn, và không thể có được các tưởng: "Mong rằng tưởng của tôi như thế này! Mong rằng tưởng của tôi chẳng phải như thế này!"</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8) Các hành là vô ngã, này các Tỷ-kheo, nếu các hành là ngã, thời các hành không thể đi đến bệnh hoạn và có thể được các hành như sau: "Mong rằng các hành của tôi như thế này! Mong rằng các hành của tôi chẳng phải như thế này!"</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9) Và này các Tỷ-kheo, vì các hành là vô ngã. Do vậy, các hành đi đến bệnh hoạn, và không thể có được các hành: "Mong rằng các hành của tôi như thế này! Mong rằng các hành của tôi không phải như thế này!"</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10) Thức là vô ngã, này các Tỷ-kheo, nếu thức là ngã, thời thức không thể đi đến bệnh hoạn, và có thể có được thức như sau: "Mong rằng thức của tôi như thế này! Mong rằng thức của tôi chẳng phải như thế này!"</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11) Và này các Tỷ-kheo, vì thức là vô ngã. Do vậy, thức đi đến bệnh hoạn, và không có thể có được thức: "Mong rằng thức của tôi như thế này! Mong rằng thức của tôi chẳng phải như thế này!"</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12) Này các Tỷ-kheo, các Ông nghĩ thế nào? Sắc là thường hay vô thường?</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vô thường,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là khổ hay lạc?</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khổ,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khổ, chịu sự biến hoại, có hợp lý chăng khi quán cái ấy là: "Cái này là của tôi, cái này là tôi, cái này là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Thưa không, bạch Thế Tôn.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7"/>
          <p:cNvSpPr/>
          <p:nvPr/>
        </p:nvSpPr>
        <p:spPr>
          <a:xfrm>
            <a:off x="2215300" y="78527"/>
            <a:ext cx="9728462" cy="62478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13) -- Này các Tỷ-kheo, các Ông nghĩ thế nào? Thọ là thường hay vô thường?</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vô thường,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là khổ hay lạc?</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khổ,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khổ, chịu sự biến hoại, có hợp lý chăng khi quán cái ấy là: "Cái này là của tôi, cái này là tôi, cái này là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Thưa không,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14) -- Này các Tỷ-kheo, các Ông nghĩ thế nào? Tưởng là thường hay vô thường?</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vô thường,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là khổ hay lạc?</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khổ,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khổ, chịu sự biến hoại, có hợp lý chăng khi quán cái ấy là: "Cái này là của tôi, cái này là tôi, cái này là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Thưa không,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15) -- Này các Tỷ-kheo, các Ông nghĩ thế nào? các Hành là thường hay vô thường?</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vô thường,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là khổ hay lạc?</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khổ,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khổ, chịu sự biến hoại, có hợp lý chăng khi quán cái ấy là: "Cái này là của tôi, cái này là tôi, cái này là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Thưa không,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16) -- Này các Tỷ-kheo, các Ông nghĩ thế nào? Thức là thường hay vô thường?</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vô thường,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là khổ hay lạc?</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Là khổ, bạch Thế Tôn.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8"/>
          <p:cNvSpPr/>
          <p:nvPr/>
        </p:nvSpPr>
        <p:spPr>
          <a:xfrm>
            <a:off x="2205318" y="117693"/>
            <a:ext cx="9660366" cy="67403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 Cái gì vô thường, khổ, chịu sự biến hoại, có hợp lý chăng khi quán cái ấy là: "Cái này là của tôi, cái này là tôi, cái này là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Thưa không, bạch Thế Tôn.</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17) -- Do vậy, này các Tỷ-kheo, phàm sắc gì quá khứ, vị lai, hiện tại, thuộc nội hay ngoại, thô hay tế, liệt hay thắng, xa hay gần; tất cả sắc cần phải như thật quán với chánh trí tuệ như sau: "Cái này không phải của tôi, cái này không phải là tôi, cái này không phải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18) Phàm thọ gì quá khứ, vị lai, hiện tại, thuộc nội hay ngoại, thô hay tế, liệt hay thắng, xa hay gần; tất cả sắc cần phải như thật quán với chánh trí tuệ như sau: "Cái này không phải của tôi, cái này không phải là tôi, cái này không phải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19) Phàm tưởng gì quá khứ, vị lai, hiện tại, thuộc nội hay ngoại, thô hay tế, liệt hay thắng, xa hay gần; tất cả sắc cần phải như thật quán với chánh trí tuệ như sau: "Cái này không phải của tôi, cái này không phải là tôi, cái này không phải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20) Phàm các hành gì quá khứ, vị lai, hiện tại, thuộc nội hay ngoại, thô hay tế, liệt hay thắng, xa hay gần; tất cả sắc cần phải như thật quán với chánh trí tuệ như sau: "Cái này không phải của tôi, cái này không phải là tôi, cái này không phải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21) Phàm thức gì quá khứ, vị lai, hiện tại, thuộc nội hay ngoại, thô hay tế, liệt hay thắng, xa hay gần; tất cả thức cần phải như thật quán với chánh trí tuệ như sau: "Cái này không phải của tôi, cái này không phải là tôi, cái này không phải tự ngã của tôi".</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22) Thấy vậy, này các Tỷ-kheo, bậc Ða văn Thánh đệ tử yếm ly đối với sắc, yếm ly đối với thọ, yếm ly đối với tưởng, yếm y đối với các hành, yếm ly đối với thức. Do yếm ly, vị ấy ly tham. Do ly tham, vị ấy giải thoát. Trong sự giải thoát, trí khởi lên: "Ta đã được giải thoát". Vị ấy biết rõ: "Sanh đã tận, Phạm hạnh đã thành, những việc nên làm đã làm, không còn trở lui trạng thái này nữa".</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23) Thế Tôn thuyết như vậy. Nhóm năm vị Tỷ-kheo hoan hỷ, tín thọ lời Thế Tôn dạy. Trong khi lời dạy này được nói lên, tâm của nhóm năm vị Tỷ-kheo được giải thoát khỏi các lậu hoặc, không có chấp thủ.</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9" name="Shape 459"/>
        <p:cNvGrpSpPr/>
        <p:nvPr/>
      </p:nvGrpSpPr>
      <p:grpSpPr>
        <a:xfrm>
          <a:off x="0" y="0"/>
          <a:ext cx="0" cy="0"/>
          <a:chOff x="0" y="0"/>
          <a:chExt cx="0" cy="0"/>
        </a:xfrm>
      </p:grpSpPr>
      <p:sp>
        <p:nvSpPr>
          <p:cNvPr id="460" name="Google Shape;460;p29"/>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NĂM ĐIỀU QUÁN TƯỞNG</a:t>
            </a:r>
            <a:endParaRPr/>
          </a:p>
        </p:txBody>
      </p:sp>
      <p:sp>
        <p:nvSpPr>
          <p:cNvPr id="461" name="Google Shape;461;p29"/>
          <p:cNvSpPr txBox="1"/>
          <p:nvPr/>
        </p:nvSpPr>
        <p:spPr>
          <a:xfrm>
            <a:off x="4232788" y="579652"/>
            <a:ext cx="7777316"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Thế Tôn lời dạy tỏ tường</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Năm điều quán tưởng phải thường xét ra</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Ta đây phải có sự già</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Thế nào tránh thoát lúc hoa canh tàn.</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Ta đây bệnh tật phải mang</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Thế nào tránh thoát đặng an mạnh lành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Ta đây sự chết sẵn dành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Thế nào tránh thoát tử sanh đến kỳ.</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Ta đây phải chịu phân ly</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Nhân vật quí mến ta đi biệt mà</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Ta đi với nghiệp của ta</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Dầu cho tốt xấu tạo ra tự mình.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Theo ta như bóng theo hình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Ta thọ quả báo phân mình kết thành </a:t>
            </a:r>
            <a:r>
              <a:rPr b="1" i="1" lang="en-US" sz="2400">
                <a:solidFill>
                  <a:schemeClr val="dk1"/>
                </a:solidFill>
                <a:latin typeface="Arial"/>
                <a:ea typeface="Arial"/>
                <a:cs typeface="Arial"/>
                <a:sym typeface="Arial"/>
              </a:rPr>
              <a:t>(lạy)</a:t>
            </a:r>
            <a:endParaRPr b="1" sz="2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p:nvPr/>
        </p:nvSpPr>
        <p:spPr>
          <a:xfrm>
            <a:off x="8487784" y="58846"/>
            <a:ext cx="2898550" cy="6740307"/>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Chúng con xin cúng dường “Phật bảo”,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Bao cành hoa toàn hảo hiến dâng.</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Cầu mong thoát chốn mê trần,</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Níp bàn chóng đến hầu gần Thế Tôn.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Hoa này sẽ bất tồn dương cảnh,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Ủ rủ dần hình ảnh còn chi,</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Chúng con phải chịu thế ni!</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Xác thân ngũ uẩn chuyển di bất thường!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Chúng con xin cúng dường “Pháp bảo”,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Bao cành hoa toàn hảo hiến dâng.</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Cầu mong thoát chốn mê trần,</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Níp bàn chóng đến hầu gần Thế Tôn.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Hoa này sẽ bất tồn dương cảnh,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Ủ rủ dần hình ảnh còn chi,</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Chúng con phải chịu thế ni!</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Xác thân ngũ uẩn chuyển di bất thường!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Chúng con xin cúng dường “Tăng bảo”,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Bao cành hoa toàn hảo hiến dâng.</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Cầu mong thoát chốn mê trần,</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Níp bàn chóng đến hầu gần Thế Tôn.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Hoa này sẽ bất tồn dương cảnh,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Ủ rủ dần hình ảnh còn chi,</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Chúng con phải chịu thế ni!</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Xác thân ngũ uẩn chuyển di bất thường!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Dâng hoa cúng đến “Phật-đà”,</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Nguyện mau giải thoát sanh già khổ đau.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Hoa tươi nhưng sẽ ứa sầu,</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Tấm thân tứ đại khỏi sao điêu tàn.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Dâng hoa cúng đến “Đạt-ma”,</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Nguyện mau giải thoát sanh già khổ đau.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Hoa tươi nhưng sẽ úa sầu,</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Tấm thân tứ đại khỏi sao điêu tàn.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Dâng hoa cúng đến “Tăng-già”,</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Nguyện mau giải thoát sanh già khổ đau. </a:t>
            </a:r>
            <a:endParaRPr/>
          </a:p>
          <a:p>
            <a:pPr indent="0" lvl="0" marL="0" marR="0" rtl="0" algn="l">
              <a:lnSpc>
                <a:spcPct val="100000"/>
              </a:lnSpc>
              <a:spcBef>
                <a:spcPts val="0"/>
              </a:spcBef>
              <a:spcAft>
                <a:spcPts val="0"/>
              </a:spcAft>
              <a:buClr>
                <a:schemeClr val="dk1"/>
              </a:buClr>
              <a:buSzPts val="1200"/>
              <a:buFont typeface="Cambria"/>
              <a:buNone/>
            </a:pPr>
            <a:r>
              <a:rPr b="0" i="1" lang="en-US" sz="1200" u="none" cap="none" strike="noStrike">
                <a:solidFill>
                  <a:schemeClr val="dk1"/>
                </a:solidFill>
                <a:latin typeface="Cambria"/>
                <a:ea typeface="Cambria"/>
                <a:cs typeface="Cambria"/>
                <a:sym typeface="Cambria"/>
              </a:rPr>
              <a:t>Hoa tươi nhưng sẽ ứa sầu,</a:t>
            </a:r>
            <a:br>
              <a:rPr b="0" i="1" lang="en-US" sz="1200" u="none" cap="none" strike="noStrike">
                <a:solidFill>
                  <a:schemeClr val="dk1"/>
                </a:solidFill>
                <a:latin typeface="Cambria"/>
                <a:ea typeface="Cambria"/>
                <a:cs typeface="Cambria"/>
                <a:sym typeface="Cambria"/>
              </a:rPr>
            </a:br>
            <a:r>
              <a:rPr b="0" i="1" lang="en-US" sz="1200" u="none" cap="none" strike="noStrike">
                <a:solidFill>
                  <a:schemeClr val="dk1"/>
                </a:solidFill>
                <a:latin typeface="Cambria"/>
                <a:ea typeface="Cambria"/>
                <a:cs typeface="Cambria"/>
                <a:sym typeface="Cambria"/>
              </a:rPr>
              <a:t>Tấm thân tứ đại khỏi sao điêu tàn. (3 lạy) </a:t>
            </a:r>
            <a:endParaRPr b="0" i="0" sz="1200" u="none" cap="none" strike="noStrike">
              <a:solidFill>
                <a:schemeClr val="dk1"/>
              </a:solidFill>
              <a:latin typeface="Arial"/>
              <a:ea typeface="Arial"/>
              <a:cs typeface="Arial"/>
              <a:sym typeface="Arial"/>
            </a:endParaRPr>
          </a:p>
        </p:txBody>
      </p:sp>
      <p:pic>
        <p:nvPicPr>
          <p:cNvPr descr="page23image2531781280" id="113" name="Google Shape;113;p3"/>
          <p:cNvPicPr preferRelativeResize="0"/>
          <p:nvPr/>
        </p:nvPicPr>
        <p:blipFill rotWithShape="1">
          <a:blip r:embed="rId3">
            <a:alphaModFix/>
          </a:blip>
          <a:srcRect b="0" l="0" r="0" t="0"/>
          <a:stretch/>
        </p:blipFill>
        <p:spPr>
          <a:xfrm>
            <a:off x="127000" y="2073275"/>
            <a:ext cx="927100" cy="12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5" name="Shape 465"/>
        <p:cNvGrpSpPr/>
        <p:nvPr/>
      </p:nvGrpSpPr>
      <p:grpSpPr>
        <a:xfrm>
          <a:off x="0" y="0"/>
          <a:ext cx="0" cy="0"/>
          <a:chOff x="0" y="0"/>
          <a:chExt cx="0" cy="0"/>
        </a:xfrm>
      </p:grpSpPr>
      <p:sp>
        <p:nvSpPr>
          <p:cNvPr id="466" name="Google Shape;466;p30"/>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THẬP NGUYỆN</a:t>
            </a:r>
            <a:endParaRPr/>
          </a:p>
        </p:txBody>
      </p:sp>
      <p:sp>
        <p:nvSpPr>
          <p:cNvPr id="467" name="Google Shape;467;p30"/>
          <p:cNvSpPr txBox="1"/>
          <p:nvPr/>
        </p:nvSpPr>
        <p:spPr>
          <a:xfrm>
            <a:off x="4232788" y="579652"/>
            <a:ext cx="7777316"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cầu Tam - Bảo từ hằng độ,</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thoát ba tai nước, lửa, binh,</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thảy chúng sanh khỏi oan kết,</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cho nhân loại ráng tu hành</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gìn tam học Giới - Ðịnh - Tuệ</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đoạn Tham - Sân - Si độc sanh</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giải căn nhân Sanh Tử khổ</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diệt tâm tham háo lợi danh</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tu tinh tấn không giải đải</a:t>
            </a:r>
            <a:endParaRPr b="1" sz="28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Nguyện sao đạo quả sớm viên thành.</a:t>
            </a:r>
            <a:endParaRPr b="1" sz="28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1" name="Shape 471"/>
        <p:cNvGrpSpPr/>
        <p:nvPr/>
      </p:nvGrpSpPr>
      <p:grpSpPr>
        <a:xfrm>
          <a:off x="0" y="0"/>
          <a:ext cx="0" cy="0"/>
          <a:chOff x="0" y="0"/>
          <a:chExt cx="0" cy="0"/>
        </a:xfrm>
      </p:grpSpPr>
      <p:sp>
        <p:nvSpPr>
          <p:cNvPr id="472" name="Google Shape;472;p31"/>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BÀI NGUYỆN CẦU</a:t>
            </a:r>
            <a:endParaRPr b="1" sz="2400">
              <a:solidFill>
                <a:srgbClr val="C00000"/>
              </a:solidFill>
              <a:latin typeface="Arial"/>
              <a:ea typeface="Arial"/>
              <a:cs typeface="Arial"/>
              <a:sym typeface="Arial"/>
            </a:endParaRPr>
          </a:p>
        </p:txBody>
      </p:sp>
      <p:sp>
        <p:nvSpPr>
          <p:cNvPr id="473" name="Google Shape;473;p31"/>
          <p:cNvSpPr txBox="1"/>
          <p:nvPr/>
        </p:nvSpPr>
        <p:spPr>
          <a:xfrm>
            <a:off x="4232788" y="579652"/>
            <a:ext cx="7777316" cy="489364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Nguyện cho chúng con được an vui thoát khổ, khi còn luân hồi trong cảnh nào xin cho được gặp Phật Pháp Tăng, tinh tấn tu hành cho mau chứng đắc được chánh pháp của chư Phật Thánh nhân đã đắc; khi chưa đắc được Thánh Pháp, nếu còn sanh lại cõi này, kiếp nào cũng xin cho được chánh kiến, tu hành bất thối.</a:t>
            </a:r>
            <a:endParaRPr/>
          </a:p>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Nguyện cho chúng con luôn có trí tuệ, nhận thấy rõ sự vô thường, khổ não, vô ngã; có một đức tín dũng mạnh, sớm mau chứng ngộ đạo của giải thoát trong ngày vị lai.</a:t>
            </a:r>
            <a:endParaRPr/>
          </a:p>
          <a:p>
            <a:pPr indent="-342900" lvl="0" marL="342900" marR="0" rtl="0" algn="l">
              <a:spcBef>
                <a:spcPts val="0"/>
              </a:spcBef>
              <a:spcAft>
                <a:spcPts val="0"/>
              </a:spcAft>
              <a:buClr>
                <a:schemeClr val="dk1"/>
              </a:buClr>
              <a:buSzPts val="2400"/>
              <a:buFont typeface="Arial"/>
              <a:buChar char="•"/>
            </a:pPr>
            <a:r>
              <a:rPr b="1" lang="en-US" sz="2400">
                <a:solidFill>
                  <a:schemeClr val="dk1"/>
                </a:solidFill>
                <a:latin typeface="Arial"/>
                <a:ea typeface="Arial"/>
                <a:cs typeface="Arial"/>
                <a:sym typeface="Arial"/>
              </a:rPr>
              <a:t>Nguyện cho chúng con được thành tựu vạn sự như ý nguyện.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7" name="Shape 477"/>
        <p:cNvGrpSpPr/>
        <p:nvPr/>
      </p:nvGrpSpPr>
      <p:grpSpPr>
        <a:xfrm>
          <a:off x="0" y="0"/>
          <a:ext cx="0" cy="0"/>
          <a:chOff x="0" y="0"/>
          <a:chExt cx="0" cy="0"/>
        </a:xfrm>
      </p:grpSpPr>
      <p:sp>
        <p:nvSpPr>
          <p:cNvPr id="478" name="Google Shape;478;p32"/>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KỆ CỦA ÐẠI ÐỨC SARIPUTTA</a:t>
            </a:r>
            <a:endParaRPr b="1" i="0" sz="2400" u="none" cap="none" strike="noStrike">
              <a:solidFill>
                <a:srgbClr val="C00000"/>
              </a:solidFill>
              <a:latin typeface="Arial"/>
              <a:ea typeface="Arial"/>
              <a:cs typeface="Arial"/>
              <a:sym typeface="Arial"/>
            </a:endParaRPr>
          </a:p>
        </p:txBody>
      </p:sp>
      <p:sp>
        <p:nvSpPr>
          <p:cNvPr id="479" name="Google Shape;479;p32"/>
          <p:cNvSpPr txBox="1"/>
          <p:nvPr/>
        </p:nvSpPr>
        <p:spPr>
          <a:xfrm>
            <a:off x="4208944" y="797510"/>
            <a:ext cx="8798396"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"Hãy trương cao ngọn cờ Chân lý!</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Hãy hoằng dương Chánh Pháp cao minh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Những lúc bàn tay kinh khủng</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Lạnh lùng siết chặt tim ta,</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Ðừng tưởng nhớ đến Chư thiên, Thần thánh,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Vì như ta, họ cũng run sợ hãi hùng.</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"Giữa rừng già hiu quạnh, trong bóng tối chập chùng,</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Khi ngọn đèn hy vọng lao chao muốn tắt;</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Ðừng tưởng nhớ đến Chư thiên, Thần thánh;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Vì như ta, ánh sáng họ cũng tàn.</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 "Trong giờ phút lâm ly hấp hối,</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Lời nghẹn giữa đôi môi, lệ trào như suối.</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Ðừng tưởng đến Chư thiên, Thần thánh,</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Vì như ta, họ cũng nhỏ lệ biệt ly.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3" name="Shape 483"/>
        <p:cNvGrpSpPr/>
        <p:nvPr/>
      </p:nvGrpSpPr>
      <p:grpSpPr>
        <a:xfrm>
          <a:off x="0" y="0"/>
          <a:ext cx="0" cy="0"/>
          <a:chOff x="0" y="0"/>
          <a:chExt cx="0" cy="0"/>
        </a:xfrm>
      </p:grpSpPr>
      <p:sp>
        <p:nvSpPr>
          <p:cNvPr id="484" name="Google Shape;484;p33"/>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2400"/>
              <a:buFont typeface="Arial"/>
              <a:buNone/>
            </a:pPr>
            <a:r>
              <a:rPr b="1" i="0" lang="en-US" sz="2400" u="none" cap="none" strike="noStrike">
                <a:solidFill>
                  <a:srgbClr val="C00000"/>
                </a:solidFill>
                <a:latin typeface="Arial"/>
                <a:ea typeface="Arial"/>
                <a:cs typeface="Arial"/>
                <a:sym typeface="Arial"/>
              </a:rPr>
              <a:t>KỆ CỦA ÐẠI ÐỨC SARIPUTTA</a:t>
            </a:r>
            <a:endParaRPr b="1" i="0" sz="2400" u="none" cap="none" strike="noStrike">
              <a:solidFill>
                <a:srgbClr val="C00000"/>
              </a:solidFill>
              <a:latin typeface="Arial"/>
              <a:ea typeface="Arial"/>
              <a:cs typeface="Arial"/>
              <a:sym typeface="Arial"/>
            </a:endParaRPr>
          </a:p>
        </p:txBody>
      </p:sp>
      <p:sp>
        <p:nvSpPr>
          <p:cNvPr id="485" name="Google Shape;485;p33"/>
          <p:cNvSpPr txBox="1"/>
          <p:nvPr/>
        </p:nvSpPr>
        <p:spPr>
          <a:xfrm>
            <a:off x="4046220" y="850374"/>
            <a:ext cx="8823960"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"Hãy ngước mắt lên:</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Nhìn ngọn cờ Tam Bảo!</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Tưởng nhớ đến Ðức Thế Tôn,bậc chiến thắng oai hùng,</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Ðến Chánh Pháp, ánh sáng huy hoàng vĩnh cửu,</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Ðến Tăng Già,tập đoàn giới tịnh đức cao.</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Hỡi đạo hữu!</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Là chiến sĩ giữa quân thù "phiền não",</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Mắt đừng lìa ngọn Tam Bảo uy kỳ,</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Tâm đừng xa ân đức Phật - Pháp - Tăng,</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Hãy dũng tiến trên con đường "Giải Thoát".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9" name="Shape 489"/>
        <p:cNvGrpSpPr/>
        <p:nvPr/>
      </p:nvGrpSpPr>
      <p:grpSpPr>
        <a:xfrm>
          <a:off x="0" y="0"/>
          <a:ext cx="0" cy="0"/>
          <a:chOff x="0" y="0"/>
          <a:chExt cx="0" cy="0"/>
        </a:xfrm>
      </p:grpSpPr>
      <p:sp>
        <p:nvSpPr>
          <p:cNvPr id="490" name="Google Shape;490;p34"/>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HỒI HƯỚNG CHƯ THIÊN</a:t>
            </a:r>
            <a:endParaRPr b="1" i="0" sz="2400" u="none" cap="none" strike="noStrike">
              <a:solidFill>
                <a:srgbClr val="C00000"/>
              </a:solidFill>
              <a:latin typeface="Arial"/>
              <a:ea typeface="Arial"/>
              <a:cs typeface="Arial"/>
              <a:sym typeface="Arial"/>
            </a:endParaRPr>
          </a:p>
        </p:txBody>
      </p:sp>
      <p:sp>
        <p:nvSpPr>
          <p:cNvPr id="491" name="Google Shape;491;p34"/>
          <p:cNvSpPr txBox="1"/>
          <p:nvPr/>
        </p:nvSpPr>
        <p:spPr>
          <a:xfrm>
            <a:off x="4229100" y="579652"/>
            <a:ext cx="882396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Phước lành hồi hướng hôm nay</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Thiên vương bốn cõi trời mây hưởng cùng</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Long vương sông biển thủy cung</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Xin đồng vui vẻ, thung dung thọ phần</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Các ngài oai đức vô ngần</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Các ngài cao cả lực thần vô song</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Vinh quang rải khắp hư không</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Vinh quang cảnh giới ngự trong trần hoàn</a:t>
            </a:r>
            <a:endParaRPr/>
          </a:p>
        </p:txBody>
      </p:sp>
      <p:sp>
        <p:nvSpPr>
          <p:cNvPr id="492" name="Google Shape;492;p34"/>
          <p:cNvSpPr txBox="1"/>
          <p:nvPr/>
        </p:nvSpPr>
        <p:spPr>
          <a:xfrm>
            <a:off x="6400801" y="3257308"/>
            <a:ext cx="5791199"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Arial"/>
                <a:ea typeface="Arial"/>
                <a:cs typeface="Arial"/>
                <a:sym typeface="Arial"/>
              </a:rPr>
              <a:t>Ngưỡng mong chư vị hỷ hoan</a:t>
            </a:r>
            <a:endParaRPr/>
          </a:p>
          <a:p>
            <a:pPr indent="0" lvl="0" marL="0" marR="0" rtl="0" algn="l">
              <a:spcBef>
                <a:spcPts val="0"/>
              </a:spcBef>
              <a:spcAft>
                <a:spcPts val="0"/>
              </a:spcAft>
              <a:buNone/>
            </a:pPr>
            <a:r>
              <a:rPr i="1" lang="en-US" sz="2100">
                <a:solidFill>
                  <a:schemeClr val="dk1"/>
                </a:solidFill>
                <a:latin typeface="Arial"/>
                <a:ea typeface="Arial"/>
                <a:cs typeface="Arial"/>
                <a:sym typeface="Arial"/>
              </a:rPr>
              <a:t>Hộ trì giáo pháp thế gian vững bền</a:t>
            </a:r>
            <a:endParaRPr sz="2100">
              <a:solidFill>
                <a:schemeClr val="dk1"/>
              </a:solidFill>
              <a:latin typeface="Arial"/>
              <a:ea typeface="Arial"/>
              <a:cs typeface="Arial"/>
              <a:sym typeface="Arial"/>
            </a:endParaRPr>
          </a:p>
          <a:p>
            <a:pPr indent="0" lvl="0" marL="0" marR="0" rtl="0" algn="l">
              <a:spcBef>
                <a:spcPts val="0"/>
              </a:spcBef>
              <a:spcAft>
                <a:spcPts val="0"/>
              </a:spcAft>
              <a:buNone/>
            </a:pPr>
            <a:r>
              <a:rPr i="1" lang="en-US" sz="2100">
                <a:solidFill>
                  <a:schemeClr val="dk1"/>
                </a:solidFill>
                <a:latin typeface="Arial"/>
                <a:ea typeface="Arial"/>
                <a:cs typeface="Arial"/>
                <a:sym typeface="Arial"/>
              </a:rPr>
              <a:t>Hộ trì quốc độ bình yên</a:t>
            </a:r>
            <a:endParaRPr sz="2100">
              <a:solidFill>
                <a:schemeClr val="dk1"/>
              </a:solidFill>
              <a:latin typeface="Arial"/>
              <a:ea typeface="Arial"/>
              <a:cs typeface="Arial"/>
              <a:sym typeface="Arial"/>
            </a:endParaRPr>
          </a:p>
          <a:p>
            <a:pPr indent="0" lvl="0" marL="0" marR="0" rtl="0" algn="l">
              <a:spcBef>
                <a:spcPts val="0"/>
              </a:spcBef>
              <a:spcAft>
                <a:spcPts val="0"/>
              </a:spcAft>
              <a:buNone/>
            </a:pPr>
            <a:r>
              <a:rPr i="1" lang="en-US" sz="2100">
                <a:solidFill>
                  <a:schemeClr val="dk1"/>
                </a:solidFill>
                <a:latin typeface="Arial"/>
                <a:ea typeface="Arial"/>
                <a:cs typeface="Arial"/>
                <a:sym typeface="Arial"/>
              </a:rPr>
              <a:t>Muôn người lạc nghiệp, não phiền nhẹ vơi</a:t>
            </a:r>
            <a:endParaRPr sz="2100">
              <a:solidFill>
                <a:schemeClr val="dk1"/>
              </a:solidFill>
              <a:latin typeface="Arial"/>
              <a:ea typeface="Arial"/>
              <a:cs typeface="Arial"/>
              <a:sym typeface="Arial"/>
            </a:endParaRPr>
          </a:p>
          <a:p>
            <a:pPr indent="0" lvl="0" marL="0" marR="0" rtl="0" algn="l">
              <a:spcBef>
                <a:spcPts val="0"/>
              </a:spcBef>
              <a:spcAft>
                <a:spcPts val="0"/>
              </a:spcAft>
              <a:buNone/>
            </a:pPr>
            <a:r>
              <a:rPr i="1" lang="en-US" sz="2100">
                <a:solidFill>
                  <a:schemeClr val="dk1"/>
                </a:solidFill>
                <a:latin typeface="Arial"/>
                <a:ea typeface="Arial"/>
                <a:cs typeface="Arial"/>
                <a:sym typeface="Arial"/>
              </a:rPr>
              <a:t>Mẹ cha, thầy tổ nhiều đời</a:t>
            </a:r>
            <a:endParaRPr sz="2100">
              <a:solidFill>
                <a:schemeClr val="dk1"/>
              </a:solidFill>
              <a:latin typeface="Arial"/>
              <a:ea typeface="Arial"/>
              <a:cs typeface="Arial"/>
              <a:sym typeface="Arial"/>
            </a:endParaRPr>
          </a:p>
          <a:p>
            <a:pPr indent="0" lvl="0" marL="0" marR="0" rtl="0" algn="l">
              <a:spcBef>
                <a:spcPts val="0"/>
              </a:spcBef>
              <a:spcAft>
                <a:spcPts val="0"/>
              </a:spcAft>
              <a:buNone/>
            </a:pPr>
            <a:r>
              <a:rPr i="1" lang="en-US" sz="2100">
                <a:solidFill>
                  <a:schemeClr val="dk1"/>
                </a:solidFill>
                <a:latin typeface="Arial"/>
                <a:ea typeface="Arial"/>
                <a:cs typeface="Arial"/>
                <a:sym typeface="Arial"/>
              </a:rPr>
              <a:t>Bà con, quyến thuộc muôn nơi an lành</a:t>
            </a:r>
            <a:endParaRPr sz="2100">
              <a:solidFill>
                <a:schemeClr val="dk1"/>
              </a:solidFill>
              <a:latin typeface="Arial"/>
              <a:ea typeface="Arial"/>
              <a:cs typeface="Arial"/>
              <a:sym typeface="Arial"/>
            </a:endParaRPr>
          </a:p>
          <a:p>
            <a:pPr indent="0" lvl="0" marL="0" marR="0" rtl="0" algn="l">
              <a:spcBef>
                <a:spcPts val="0"/>
              </a:spcBef>
              <a:spcAft>
                <a:spcPts val="0"/>
              </a:spcAft>
              <a:buNone/>
            </a:pPr>
            <a:r>
              <a:rPr i="1" lang="en-US" sz="2100">
                <a:solidFill>
                  <a:schemeClr val="dk1"/>
                </a:solidFill>
                <a:latin typeface="Arial"/>
                <a:ea typeface="Arial"/>
                <a:cs typeface="Arial"/>
                <a:sym typeface="Arial"/>
              </a:rPr>
              <a:t>Hộ trì tất cả chúng sanh</a:t>
            </a:r>
            <a:endParaRPr sz="2100">
              <a:solidFill>
                <a:schemeClr val="dk1"/>
              </a:solidFill>
              <a:latin typeface="Arial"/>
              <a:ea typeface="Arial"/>
              <a:cs typeface="Arial"/>
              <a:sym typeface="Arial"/>
            </a:endParaRPr>
          </a:p>
          <a:p>
            <a:pPr indent="0" lvl="0" marL="0" marR="0" rtl="0" algn="l">
              <a:spcBef>
                <a:spcPts val="0"/>
              </a:spcBef>
              <a:spcAft>
                <a:spcPts val="0"/>
              </a:spcAft>
              <a:buNone/>
            </a:pPr>
            <a:r>
              <a:rPr i="1" lang="en-US" sz="2100">
                <a:solidFill>
                  <a:schemeClr val="dk1"/>
                </a:solidFill>
                <a:latin typeface="Arial"/>
                <a:ea typeface="Arial"/>
                <a:cs typeface="Arial"/>
                <a:sym typeface="Arial"/>
              </a:rPr>
              <a:t>Chúng tôi tinh tiến tu hành tốt hơn</a:t>
            </a:r>
            <a:endParaRPr sz="2100">
              <a:solidFill>
                <a:schemeClr val="dk1"/>
              </a:solidFill>
              <a:latin typeface="Arial"/>
              <a:ea typeface="Arial"/>
              <a:cs typeface="Arial"/>
              <a:sym typeface="Arial"/>
            </a:endParaRPr>
          </a:p>
          <a:p>
            <a:pPr indent="0" lvl="0" marL="0" marR="0" rtl="0" algn="l">
              <a:spcBef>
                <a:spcPts val="0"/>
              </a:spcBef>
              <a:spcAft>
                <a:spcPts val="0"/>
              </a:spcAft>
              <a:buNone/>
            </a:pPr>
            <a:r>
              <a:rPr lang="en-US" sz="2100">
                <a:solidFill>
                  <a:schemeClr val="dk1"/>
                </a:solidFill>
                <a:latin typeface="Arial"/>
                <a:ea typeface="Arial"/>
                <a:cs typeface="Arial"/>
                <a:sym typeface="Arial"/>
              </a:rPr>
              <a:t>Xả ly tham oán, giận hờn</a:t>
            </a:r>
            <a:endParaRPr/>
          </a:p>
          <a:p>
            <a:pPr indent="0" lvl="0" marL="0" marR="0" rtl="0" algn="l">
              <a:spcBef>
                <a:spcPts val="0"/>
              </a:spcBef>
              <a:spcAft>
                <a:spcPts val="0"/>
              </a:spcAft>
              <a:buNone/>
            </a:pPr>
            <a:r>
              <a:rPr lang="en-US" sz="2100">
                <a:solidFill>
                  <a:schemeClr val="dk1"/>
                </a:solidFill>
                <a:latin typeface="Arial"/>
                <a:ea typeface="Arial"/>
                <a:cs typeface="Arial"/>
                <a:sym typeface="Arial"/>
              </a:rPr>
              <a:t>Tuệ tri hư giả, chánh chơn rõ ràng!</a:t>
            </a:r>
            <a:endParaRPr sz="21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6" name="Shape 496"/>
        <p:cNvGrpSpPr/>
        <p:nvPr/>
      </p:nvGrpSpPr>
      <p:grpSpPr>
        <a:xfrm>
          <a:off x="0" y="0"/>
          <a:ext cx="0" cy="0"/>
          <a:chOff x="0" y="0"/>
          <a:chExt cx="0" cy="0"/>
        </a:xfrm>
      </p:grpSpPr>
      <p:sp>
        <p:nvSpPr>
          <p:cNvPr id="497" name="Google Shape;497;p35"/>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C00000"/>
                </a:solidFill>
                <a:latin typeface="Arial"/>
                <a:ea typeface="Arial"/>
                <a:cs typeface="Arial"/>
                <a:sym typeface="Arial"/>
              </a:rPr>
              <a:t>HỒI HƯỚNG</a:t>
            </a:r>
            <a:endParaRPr b="1" i="0" sz="2400" u="none" cap="none" strike="noStrike">
              <a:solidFill>
                <a:srgbClr val="C00000"/>
              </a:solidFill>
              <a:latin typeface="Arial"/>
              <a:ea typeface="Arial"/>
              <a:cs typeface="Arial"/>
              <a:sym typeface="Arial"/>
            </a:endParaRPr>
          </a:p>
        </p:txBody>
      </p:sp>
      <p:sp>
        <p:nvSpPr>
          <p:cNvPr id="498" name="Google Shape;498;p35"/>
          <p:cNvSpPr txBox="1"/>
          <p:nvPr/>
        </p:nvSpPr>
        <p:spPr>
          <a:xfrm>
            <a:off x="3878826" y="704783"/>
            <a:ext cx="7452359"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HỒI HƯỚNG PHƯỚC ĐẾN THÂN BẰNG QUYẾN THUỘC ĐÃ QUÁ VÃNG</a:t>
            </a:r>
            <a:endParaRPr/>
          </a:p>
          <a:p>
            <a:pPr indent="0" lvl="0" marL="0" marR="0" rtl="0" algn="l">
              <a:spcBef>
                <a:spcPts val="0"/>
              </a:spcBef>
              <a:spcAft>
                <a:spcPts val="0"/>
              </a:spcAft>
              <a:buNone/>
            </a:pPr>
            <a:r>
              <a:rPr b="1" i="1" lang="en-US" sz="2400">
                <a:solidFill>
                  <a:schemeClr val="dk1"/>
                </a:solidFill>
                <a:latin typeface="Arial"/>
                <a:ea typeface="Arial"/>
                <a:cs typeface="Arial"/>
                <a:sym typeface="Arial"/>
              </a:rPr>
              <a:t>Idaṃ no ñātīnaṃ hotu sukhitā hontu ñātayo</a:t>
            </a:r>
            <a:r>
              <a:rPr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(Đọc 3 lần)</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Do sự phước báo mà chúng con đã trong sạch làm đây. Xin hồi hướng đến thân bằng quyến thuộc đã quá vãng, cầu mong cho các vị ấy hằng được sự yên vui.</a:t>
            </a:r>
            <a:r>
              <a:rPr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(Lạy)</a:t>
            </a:r>
            <a:endParaRPr sz="2400">
              <a:solidFill>
                <a:schemeClr val="dk1"/>
              </a:solidFill>
              <a:latin typeface="Arial"/>
              <a:ea typeface="Arial"/>
              <a:cs typeface="Arial"/>
              <a:sym typeface="Arial"/>
            </a:endParaRPr>
          </a:p>
        </p:txBody>
      </p:sp>
      <p:sp>
        <p:nvSpPr>
          <p:cNvPr id="499" name="Google Shape;499;p35"/>
          <p:cNvSpPr txBox="1"/>
          <p:nvPr/>
        </p:nvSpPr>
        <p:spPr>
          <a:xfrm>
            <a:off x="4739641" y="3876902"/>
            <a:ext cx="745235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CẦU NGUYỆN GIẢI THOÁT</a:t>
            </a:r>
            <a:endParaRPr/>
          </a:p>
          <a:p>
            <a:pPr indent="0" lvl="0" marL="0" marR="0" rtl="0" algn="l">
              <a:spcBef>
                <a:spcPts val="0"/>
              </a:spcBef>
              <a:spcAft>
                <a:spcPts val="0"/>
              </a:spcAft>
              <a:buNone/>
            </a:pPr>
            <a:r>
              <a:rPr b="1" i="1" lang="en-US" sz="2400">
                <a:solidFill>
                  <a:schemeClr val="dk1"/>
                </a:solidFill>
                <a:latin typeface="Arial"/>
                <a:ea typeface="Arial"/>
                <a:cs typeface="Arial"/>
                <a:sym typeface="Arial"/>
              </a:rPr>
              <a:t>Idaṃ vata me puñnñaṃ āsavakkhayāvahaṃ hotu ānagate</a:t>
            </a:r>
            <a:r>
              <a:rPr b="1"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(Lạy)</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Do sự phước báo mà chúng con đã trong sạch làm đây, hãy là món duyên lành, để dứt khỏi những điều ô nhiễm, ngủ ngầm nơi tâm trong ngày vị lai.</a:t>
            </a:r>
            <a:r>
              <a:rPr lang="en-US" sz="2400">
                <a:solidFill>
                  <a:schemeClr val="dk1"/>
                </a:solidFill>
                <a:latin typeface="Arial"/>
                <a:ea typeface="Arial"/>
                <a:cs typeface="Arial"/>
                <a:sym typeface="Arial"/>
              </a:rPr>
              <a:t> </a:t>
            </a:r>
            <a:r>
              <a:rPr i="1" lang="en-US" sz="2400">
                <a:solidFill>
                  <a:schemeClr val="dk1"/>
                </a:solidFill>
                <a:latin typeface="Arial"/>
                <a:ea typeface="Arial"/>
                <a:cs typeface="Arial"/>
                <a:sym typeface="Arial"/>
              </a:rPr>
              <a:t>(Lạy)</a:t>
            </a:r>
            <a:endParaRPr sz="24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3" name="Shape 503"/>
        <p:cNvGrpSpPr/>
        <p:nvPr/>
      </p:nvGrpSpPr>
      <p:grpSpPr>
        <a:xfrm>
          <a:off x="0" y="0"/>
          <a:ext cx="0" cy="0"/>
          <a:chOff x="0" y="0"/>
          <a:chExt cx="0" cy="0"/>
        </a:xfrm>
      </p:grpSpPr>
      <p:sp>
        <p:nvSpPr>
          <p:cNvPr id="504" name="Google Shape;504;p36"/>
          <p:cNvSpPr txBox="1"/>
          <p:nvPr/>
        </p:nvSpPr>
        <p:spPr>
          <a:xfrm>
            <a:off x="3878826" y="117987"/>
            <a:ext cx="800837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2400"/>
              <a:buFont typeface="Arial"/>
              <a:buNone/>
            </a:pPr>
            <a:r>
              <a:rPr b="1" i="0" lang="en-US" sz="2400" u="none" cap="none" strike="noStrike">
                <a:solidFill>
                  <a:srgbClr val="C00000"/>
                </a:solidFill>
                <a:latin typeface="Arial"/>
                <a:ea typeface="Arial"/>
                <a:cs typeface="Arial"/>
                <a:sym typeface="Arial"/>
              </a:rPr>
              <a:t>LỜI NGUYỆN CẦU</a:t>
            </a:r>
            <a:endParaRPr b="1" i="0" sz="2400" u="none" cap="none" strike="noStrike">
              <a:solidFill>
                <a:srgbClr val="C00000"/>
              </a:solidFill>
              <a:latin typeface="Arial"/>
              <a:ea typeface="Arial"/>
              <a:cs typeface="Arial"/>
              <a:sym typeface="Arial"/>
            </a:endParaRPr>
          </a:p>
        </p:txBody>
      </p:sp>
      <p:sp>
        <p:nvSpPr>
          <p:cNvPr id="505" name="Google Shape;505;p36"/>
          <p:cNvSpPr txBox="1"/>
          <p:nvPr/>
        </p:nvSpPr>
        <p:spPr>
          <a:xfrm>
            <a:off x="3878826" y="579652"/>
            <a:ext cx="8694174"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Arial"/>
                <a:ea typeface="Arial"/>
                <a:cs typeface="Arial"/>
                <a:sym typeface="Arial"/>
              </a:rPr>
              <a:t>Bằng những công hạnh do con tu tập chánh pháp</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chia đều đến mọi chúng sanh trong các cảnh giới</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Đều được an vui và hạnh phúc</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người mù được thấy chánh pháp</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người điếc được nghe chánh pháp</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người trần truồng có được áo quần che thân</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người đói được có bữa ăn</a:t>
            </a:r>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người khát được có nước uống</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người  không nhà có được mái nhà che mưa nắng</a:t>
            </a:r>
            <a:endParaRPr b="1" i="1" sz="2200">
              <a:solidFill>
                <a:schemeClr val="dk1"/>
              </a:solidFill>
              <a:latin typeface="Arial"/>
              <a:ea typeface="Arial"/>
              <a:cs typeface="Arial"/>
              <a:sym typeface="Arial"/>
            </a:endParaRPr>
          </a:p>
        </p:txBody>
      </p:sp>
      <p:sp>
        <p:nvSpPr>
          <p:cNvPr id="506" name="Google Shape;506;p36"/>
          <p:cNvSpPr txBox="1"/>
          <p:nvPr/>
        </p:nvSpPr>
        <p:spPr>
          <a:xfrm>
            <a:off x="4366260" y="3721061"/>
            <a:ext cx="782574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dk1"/>
                </a:solidFill>
                <a:latin typeface="Arial"/>
                <a:ea typeface="Arial"/>
                <a:cs typeface="Arial"/>
                <a:sym typeface="Arial"/>
              </a:rPr>
              <a:t>Xin cho những người đang đau đớn và thương tật</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Được mau lành khỏi đau đớn</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thế giới được tránh khỏi các bệnh tật </a:t>
            </a:r>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bệnh hoạn vì bất cứ nguyên do gì đừng tái lập lại</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mọi người yêu thương nhau và chia sẻ cho nhau</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Xin cho mọi người đều phát triển lòng từ</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Cho đến khi vũ trụ này và sinh linh còn tồn tại</a:t>
            </a:r>
            <a:endParaRPr b="1" i="1" sz="2200">
              <a:solidFill>
                <a:schemeClr val="dk1"/>
              </a:solidFill>
              <a:latin typeface="Arial"/>
              <a:ea typeface="Arial"/>
              <a:cs typeface="Arial"/>
              <a:sym typeface="Arial"/>
            </a:endParaRPr>
          </a:p>
          <a:p>
            <a:pPr indent="0" lvl="0" marL="0" marR="0" rtl="0" algn="l">
              <a:spcBef>
                <a:spcPts val="0"/>
              </a:spcBef>
              <a:spcAft>
                <a:spcPts val="0"/>
              </a:spcAft>
              <a:buNone/>
            </a:pPr>
            <a:r>
              <a:rPr b="1" i="1" lang="en-US" sz="2200">
                <a:solidFill>
                  <a:schemeClr val="dk1"/>
                </a:solidFill>
                <a:latin typeface="Arial"/>
                <a:ea typeface="Arial"/>
                <a:cs typeface="Arial"/>
                <a:sym typeface="Arial"/>
              </a:rPr>
              <a:t>Con xin nguyện tu tập để giải trừ các khổ đau của cảnh giới này</a:t>
            </a:r>
            <a:endParaRPr b="1" i="1" sz="22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7"/>
          <p:cNvSpPr txBox="1"/>
          <p:nvPr/>
        </p:nvSpPr>
        <p:spPr>
          <a:xfrm>
            <a:off x="-281694" y="1718187"/>
            <a:ext cx="800837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PHỤC NGUYỆN PHẬT ĐẠO</a:t>
            </a:r>
            <a:endParaRPr b="1" i="0" sz="2400" u="none" cap="none" strike="noStrike">
              <a:solidFill>
                <a:schemeClr val="lt1"/>
              </a:solidFill>
              <a:latin typeface="Arial"/>
              <a:ea typeface="Arial"/>
              <a:cs typeface="Arial"/>
              <a:sym typeface="Arial"/>
            </a:endParaRPr>
          </a:p>
        </p:txBody>
      </p:sp>
      <p:sp>
        <p:nvSpPr>
          <p:cNvPr id="512" name="Google Shape;512;p37"/>
          <p:cNvSpPr txBox="1"/>
          <p:nvPr/>
        </p:nvSpPr>
        <p:spPr>
          <a:xfrm>
            <a:off x="495546" y="2644170"/>
            <a:ext cx="869417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Nguyện đem tâm thanh tịnh</a:t>
            </a:r>
            <a:endParaRPr b="1" sz="2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Cầu tam giới chúng sanh</a:t>
            </a:r>
            <a:endParaRPr b="1" sz="2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Thoát ly luân hồi khổ</a:t>
            </a:r>
            <a:endParaRPr b="1" sz="24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2400"/>
              <a:buFont typeface="Arial"/>
              <a:buNone/>
            </a:pPr>
            <a:r>
              <a:rPr b="1" lang="en-US" sz="2400">
                <a:solidFill>
                  <a:schemeClr val="lt1"/>
                </a:solidFill>
                <a:latin typeface="Arial"/>
                <a:ea typeface="Arial"/>
                <a:cs typeface="Arial"/>
                <a:sym typeface="Arial"/>
              </a:rPr>
              <a:t>Phật đạo tự viên thành (3 lạy, xong khóa lễ).</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6" name="Shape 516"/>
        <p:cNvGrpSpPr/>
        <p:nvPr/>
      </p:nvGrpSpPr>
      <p:grpSpPr>
        <a:xfrm>
          <a:off x="0" y="0"/>
          <a:ext cx="0" cy="0"/>
          <a:chOff x="0" y="0"/>
          <a:chExt cx="0" cy="0"/>
        </a:xfrm>
      </p:grpSpPr>
      <p:grpSp>
        <p:nvGrpSpPr>
          <p:cNvPr id="517" name="Google Shape;517;p38"/>
          <p:cNvGrpSpPr/>
          <p:nvPr/>
        </p:nvGrpSpPr>
        <p:grpSpPr>
          <a:xfrm>
            <a:off x="7471408" y="64039"/>
            <a:ext cx="1570908" cy="881260"/>
            <a:chOff x="190565" y="3459487"/>
            <a:chExt cx="1003083" cy="562716"/>
          </a:xfrm>
        </p:grpSpPr>
        <p:sp>
          <p:nvSpPr>
            <p:cNvPr id="518" name="Google Shape;518;p38"/>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9" name="Google Shape;519;p38"/>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p38"/>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1" name="Google Shape;521;p38"/>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2" name="Google Shape;522;p38"/>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3" name="Google Shape;523;p38"/>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4" name="Google Shape;524;p38"/>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5" name="Google Shape;525;p38"/>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6" name="Google Shape;526;p38"/>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7" name="Google Shape;527;p38"/>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528" name="Google Shape;528;p38"/>
          <p:cNvCxnSpPr/>
          <p:nvPr/>
        </p:nvCxnSpPr>
        <p:spPr>
          <a:xfrm>
            <a:off x="5181266" y="626623"/>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529" name="Google Shape;529;p38"/>
          <p:cNvSpPr txBox="1"/>
          <p:nvPr/>
        </p:nvSpPr>
        <p:spPr>
          <a:xfrm>
            <a:off x="5457881" y="988471"/>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QUY Y TAM BẢO</a:t>
            </a:r>
            <a:endParaRPr b="1" i="0" sz="1800" u="none" cap="none" strike="noStrike">
              <a:solidFill>
                <a:srgbClr val="FFFFFF"/>
              </a:solidFill>
              <a:latin typeface="Arial"/>
              <a:ea typeface="Arial"/>
              <a:cs typeface="Arial"/>
              <a:sym typeface="Arial"/>
            </a:endParaRPr>
          </a:p>
        </p:txBody>
      </p:sp>
      <p:cxnSp>
        <p:nvCxnSpPr>
          <p:cNvPr id="530" name="Google Shape;530;p38"/>
          <p:cNvCxnSpPr/>
          <p:nvPr/>
        </p:nvCxnSpPr>
        <p:spPr>
          <a:xfrm>
            <a:off x="8991275" y="626207"/>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531" name="Google Shape;531;p38"/>
          <p:cNvSpPr txBox="1"/>
          <p:nvPr/>
        </p:nvSpPr>
        <p:spPr>
          <a:xfrm>
            <a:off x="4509248" y="1719649"/>
            <a:ext cx="7413812" cy="440120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Arial"/>
                <a:ea typeface="Arial"/>
                <a:cs typeface="Arial"/>
                <a:sym typeface="Arial"/>
              </a:rPr>
              <a:t>- Con đem hết lòng thành kính xin quy y Phật.</a:t>
            </a:r>
            <a:endParaRPr b="1" sz="2800">
              <a:solidFill>
                <a:schemeClr val="lt1"/>
              </a:solidFill>
              <a:latin typeface="Arial"/>
              <a:ea typeface="Arial"/>
              <a:cs typeface="Arial"/>
              <a:sym typeface="Arial"/>
            </a:endParaRPr>
          </a:p>
          <a:p>
            <a:pPr indent="0" lvl="0" marL="0" marR="0" rtl="0" algn="l">
              <a:spcBef>
                <a:spcPts val="0"/>
              </a:spcBef>
              <a:spcAft>
                <a:spcPts val="0"/>
              </a:spcAft>
              <a:buNone/>
            </a:pPr>
            <a:r>
              <a:rPr b="1" i="1" lang="en-US" sz="2800">
                <a:solidFill>
                  <a:schemeClr val="lt1"/>
                </a:solidFill>
                <a:latin typeface="Arial"/>
                <a:ea typeface="Arial"/>
                <a:cs typeface="Arial"/>
                <a:sym typeface="Arial"/>
              </a:rPr>
              <a:t>- Con đem hết lòng thành kính xin quy y Pháp.</a:t>
            </a:r>
            <a:endParaRPr b="1" sz="2800">
              <a:solidFill>
                <a:schemeClr val="lt1"/>
              </a:solidFill>
              <a:latin typeface="Arial"/>
              <a:ea typeface="Arial"/>
              <a:cs typeface="Arial"/>
              <a:sym typeface="Arial"/>
            </a:endParaRPr>
          </a:p>
          <a:p>
            <a:pPr indent="0" lvl="0" marL="0" marR="0" rtl="0" algn="l">
              <a:spcBef>
                <a:spcPts val="0"/>
              </a:spcBef>
              <a:spcAft>
                <a:spcPts val="0"/>
              </a:spcAft>
              <a:buNone/>
            </a:pPr>
            <a:r>
              <a:rPr b="1" i="1" lang="en-US" sz="2800">
                <a:solidFill>
                  <a:schemeClr val="lt1"/>
                </a:solidFill>
                <a:latin typeface="Arial"/>
                <a:ea typeface="Arial"/>
                <a:cs typeface="Arial"/>
                <a:sym typeface="Arial"/>
              </a:rPr>
              <a:t>- Con đem hết lòng thành kính xin quy y Tăng. </a:t>
            </a:r>
            <a:endParaRPr b="1" sz="2800">
              <a:solidFill>
                <a:schemeClr val="lt1"/>
              </a:solidFill>
              <a:latin typeface="Arial"/>
              <a:ea typeface="Arial"/>
              <a:cs typeface="Arial"/>
              <a:sym typeface="Arial"/>
            </a:endParaRPr>
          </a:p>
          <a:p>
            <a:pPr indent="0" lvl="0" marL="0" marR="0" rtl="0" algn="l">
              <a:spcBef>
                <a:spcPts val="0"/>
              </a:spcBef>
              <a:spcAft>
                <a:spcPts val="0"/>
              </a:spcAft>
              <a:buNone/>
            </a:pPr>
            <a:r>
              <a:rPr b="1" i="1" lang="en-US" sz="2800">
                <a:solidFill>
                  <a:schemeClr val="lt1"/>
                </a:solidFill>
                <a:latin typeface="Arial"/>
                <a:ea typeface="Arial"/>
                <a:cs typeface="Arial"/>
                <a:sym typeface="Arial"/>
              </a:rPr>
              <a:t> (lần thứ hai</a:t>
            </a:r>
            <a:r>
              <a:rPr b="1" lang="en-US" sz="2800">
                <a:solidFill>
                  <a:schemeClr val="lt1"/>
                </a:solidFill>
                <a:latin typeface="Arial"/>
                <a:ea typeface="Arial"/>
                <a:cs typeface="Arial"/>
                <a:sym typeface="Arial"/>
              </a:rPr>
              <a:t>, </a:t>
            </a:r>
            <a:r>
              <a:rPr b="1" i="1" lang="en-US" sz="2800">
                <a:solidFill>
                  <a:schemeClr val="lt1"/>
                </a:solidFill>
                <a:latin typeface="Arial"/>
                <a:ea typeface="Arial"/>
                <a:cs typeface="Arial"/>
                <a:sym typeface="Arial"/>
              </a:rPr>
              <a:t>lần thứ ba.)</a:t>
            </a:r>
            <a:endParaRPr b="1" sz="2800">
              <a:solidFill>
                <a:schemeClr val="lt1"/>
              </a:solidFill>
              <a:latin typeface="Arial"/>
              <a:ea typeface="Arial"/>
              <a:cs typeface="Arial"/>
              <a:sym typeface="Arial"/>
            </a:endParaRPr>
          </a:p>
          <a:p>
            <a:pPr indent="0" lvl="0" marL="0" marR="0" rtl="0" algn="l">
              <a:spcBef>
                <a:spcPts val="0"/>
              </a:spcBef>
              <a:spcAft>
                <a:spcPts val="0"/>
              </a:spcAft>
              <a:buNone/>
            </a:pPr>
            <a:r>
              <a:rPr b="1" lang="en-US" sz="2800">
                <a:solidFill>
                  <a:schemeClr val="lt1"/>
                </a:solidFill>
                <a:latin typeface="Arial"/>
                <a:ea typeface="Arial"/>
                <a:cs typeface="Arial"/>
                <a:sym typeface="Arial"/>
              </a:rPr>
              <a:t>-  Bhikkhu: </a:t>
            </a:r>
            <a:r>
              <a:rPr b="1" i="1" lang="en-US" sz="2800">
                <a:solidFill>
                  <a:schemeClr val="lt1"/>
                </a:solidFill>
                <a:latin typeface="Arial"/>
                <a:ea typeface="Arial"/>
                <a:cs typeface="Arial"/>
                <a:sym typeface="Arial"/>
              </a:rPr>
              <a:t>Phép Quy Y Tam Bảo tròn đủ chỉ có bấy nhiêu.</a:t>
            </a:r>
            <a:endParaRPr b="1" sz="2800">
              <a:solidFill>
                <a:schemeClr val="lt1"/>
              </a:solidFill>
              <a:latin typeface="Arial"/>
              <a:ea typeface="Arial"/>
              <a:cs typeface="Arial"/>
              <a:sym typeface="Arial"/>
            </a:endParaRPr>
          </a:p>
          <a:p>
            <a:pPr indent="0" lvl="0" marL="0" marR="0" rtl="0" algn="l">
              <a:spcBef>
                <a:spcPts val="0"/>
              </a:spcBef>
              <a:spcAft>
                <a:spcPts val="0"/>
              </a:spcAft>
              <a:buNone/>
            </a:pPr>
            <a:r>
              <a:rPr b="1" i="1" lang="en-US" sz="2800">
                <a:solidFill>
                  <a:schemeClr val="lt1"/>
                </a:solidFill>
                <a:latin typeface="Arial"/>
                <a:ea typeface="Arial"/>
                <a:cs typeface="Arial"/>
                <a:sym typeface="Arial"/>
              </a:rPr>
              <a:t>- </a:t>
            </a:r>
            <a:r>
              <a:rPr b="1" lang="en-US" sz="2800">
                <a:solidFill>
                  <a:schemeClr val="lt1"/>
                </a:solidFill>
                <a:latin typeface="Arial"/>
                <a:ea typeface="Arial"/>
                <a:cs typeface="Arial"/>
                <a:sym typeface="Arial"/>
              </a:rPr>
              <a:t>Giới Tử: Dạ xin vâng. (lạy)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5" name="Shape 535"/>
        <p:cNvGrpSpPr/>
        <p:nvPr/>
      </p:nvGrpSpPr>
      <p:grpSpPr>
        <a:xfrm>
          <a:off x="0" y="0"/>
          <a:ext cx="0" cy="0"/>
          <a:chOff x="0" y="0"/>
          <a:chExt cx="0" cy="0"/>
        </a:xfrm>
      </p:grpSpPr>
      <p:grpSp>
        <p:nvGrpSpPr>
          <p:cNvPr id="536" name="Google Shape;536;p39"/>
          <p:cNvGrpSpPr/>
          <p:nvPr/>
        </p:nvGrpSpPr>
        <p:grpSpPr>
          <a:xfrm>
            <a:off x="7471408" y="64039"/>
            <a:ext cx="1570908" cy="881260"/>
            <a:chOff x="190565" y="3459487"/>
            <a:chExt cx="1003083" cy="562716"/>
          </a:xfrm>
        </p:grpSpPr>
        <p:sp>
          <p:nvSpPr>
            <p:cNvPr id="537" name="Google Shape;537;p39"/>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8" name="Google Shape;538;p39"/>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9" name="Google Shape;539;p39"/>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0" name="Google Shape;540;p39"/>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1" name="Google Shape;541;p39"/>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2" name="Google Shape;542;p39"/>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3" name="Google Shape;543;p39"/>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4" name="Google Shape;544;p39"/>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5" name="Google Shape;545;p39"/>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6" name="Google Shape;546;p39"/>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547" name="Google Shape;547;p39"/>
          <p:cNvCxnSpPr/>
          <p:nvPr/>
        </p:nvCxnSpPr>
        <p:spPr>
          <a:xfrm>
            <a:off x="5181266" y="626623"/>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548" name="Google Shape;548;p39"/>
          <p:cNvSpPr txBox="1"/>
          <p:nvPr/>
        </p:nvSpPr>
        <p:spPr>
          <a:xfrm>
            <a:off x="5457881" y="988471"/>
            <a:ext cx="5592747" cy="3693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1" lang="en-US" sz="1800">
                <a:solidFill>
                  <a:srgbClr val="FFFFFF"/>
                </a:solidFill>
                <a:latin typeface="Arial"/>
                <a:ea typeface="Arial"/>
                <a:cs typeface="Arial"/>
                <a:sym typeface="Arial"/>
              </a:rPr>
              <a:t>TÁM</a:t>
            </a:r>
            <a:r>
              <a:rPr b="1" i="0" lang="en-US" sz="1800" u="none" cap="none" strike="noStrike">
                <a:solidFill>
                  <a:srgbClr val="FFFFFF"/>
                </a:solidFill>
                <a:latin typeface="Arial"/>
                <a:ea typeface="Arial"/>
                <a:cs typeface="Arial"/>
                <a:sym typeface="Arial"/>
              </a:rPr>
              <a:t> GIỚI</a:t>
            </a:r>
            <a:endParaRPr b="1" i="0" sz="1800" u="none" cap="none" strike="noStrike">
              <a:solidFill>
                <a:srgbClr val="FFFFFF"/>
              </a:solidFill>
              <a:latin typeface="Arial"/>
              <a:ea typeface="Arial"/>
              <a:cs typeface="Arial"/>
              <a:sym typeface="Arial"/>
            </a:endParaRPr>
          </a:p>
        </p:txBody>
      </p:sp>
      <p:cxnSp>
        <p:nvCxnSpPr>
          <p:cNvPr id="549" name="Google Shape;549;p39"/>
          <p:cNvCxnSpPr/>
          <p:nvPr/>
        </p:nvCxnSpPr>
        <p:spPr>
          <a:xfrm>
            <a:off x="8991275" y="626207"/>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550" name="Google Shape;550;p39"/>
          <p:cNvSpPr txBox="1"/>
          <p:nvPr/>
        </p:nvSpPr>
        <p:spPr>
          <a:xfrm>
            <a:off x="4880268" y="1299934"/>
            <a:ext cx="7311732" cy="5509200"/>
          </a:xfrm>
          <a:prstGeom prst="rect">
            <a:avLst/>
          </a:prstGeom>
          <a:noFill/>
          <a:ln>
            <a:noFill/>
          </a:ln>
        </p:spPr>
        <p:txBody>
          <a:bodyPr anchorCtr="0" anchor="ctr" bIns="45700" lIns="91425" spcFirstLastPara="1" rIns="91425" wrap="square" tIns="45700">
            <a:spAutoFit/>
          </a:bodyPr>
          <a:lstStyle/>
          <a:p>
            <a:pPr indent="-101600" lvl="0" marL="0" marR="0" rtl="0" algn="l">
              <a:lnSpc>
                <a:spcPct val="100000"/>
              </a:lnSpc>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sự sát sanh.</a:t>
            </a:r>
            <a:endParaRPr/>
          </a:p>
          <a:p>
            <a:pPr indent="-101600" lvl="0" marL="0" marR="0" rtl="0" algn="l">
              <a:lnSpc>
                <a:spcPct val="100000"/>
              </a:lnSpc>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sự trộm cắp.</a:t>
            </a:r>
            <a:endParaRPr/>
          </a:p>
          <a:p>
            <a:pPr indent="-101600" lvl="0" marL="0" marR="0" rtl="0" algn="l">
              <a:lnSpc>
                <a:spcPct val="100000"/>
              </a:lnSpc>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sự hành dâm.</a:t>
            </a:r>
            <a:endParaRPr/>
          </a:p>
          <a:p>
            <a:pPr indent="-101600" lvl="0" marL="0" marR="0" rtl="0" algn="l">
              <a:lnSpc>
                <a:spcPct val="100000"/>
              </a:lnSpc>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sự nói dối.</a:t>
            </a:r>
            <a:endParaRPr/>
          </a:p>
          <a:p>
            <a:pPr indent="-101600" lvl="0" marL="0" marR="0" rtl="0" algn="l">
              <a:lnSpc>
                <a:spcPct val="100000"/>
              </a:lnSpc>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sự uống rượu và các chất say.</a:t>
            </a:r>
            <a:endParaRPr/>
          </a:p>
          <a:p>
            <a:pPr indent="-101600" lvl="0" marL="0" marR="0" rtl="0" algn="l">
              <a:lnSpc>
                <a:spcPct val="100000"/>
              </a:lnSpc>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sự ăn phi thời.</a:t>
            </a:r>
            <a:endParaRPr/>
          </a:p>
          <a:p>
            <a:pPr indent="-101600" lvl="0" marL="0" marR="0" rtl="0" algn="l">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a:t>
            </a:r>
            <a:r>
              <a:rPr b="1" lang="en-US" sz="1600">
                <a:solidFill>
                  <a:schemeClr val="lt1"/>
                </a:solidFill>
                <a:latin typeface="Arial"/>
                <a:ea typeface="Arial"/>
                <a:cs typeface="Arial"/>
                <a:sym typeface="Arial"/>
              </a:rPr>
              <a:t>sự múa hát, đàn ca, vũ kịch, </a:t>
            </a:r>
            <a:r>
              <a:rPr b="1" i="0" lang="en-US" sz="1600" u="none" cap="none" strike="noStrike">
                <a:solidFill>
                  <a:schemeClr val="lt1"/>
                </a:solidFill>
                <a:latin typeface="Arial"/>
                <a:ea typeface="Arial"/>
                <a:cs typeface="Arial"/>
                <a:sym typeface="Arial"/>
              </a:rPr>
              <a:t>trang điểm, dùng nước hoa, hương liệu và đeo tràng hoa.</a:t>
            </a:r>
            <a:endParaRPr/>
          </a:p>
          <a:p>
            <a:pPr indent="-101600" lvl="0" marL="0" marR="0" rtl="0" algn="l">
              <a:lnSpc>
                <a:spcPct val="100000"/>
              </a:lnSpc>
              <a:spcBef>
                <a:spcPts val="0"/>
              </a:spcBef>
              <a:spcAft>
                <a:spcPts val="0"/>
              </a:spcAft>
              <a:buClr>
                <a:schemeClr val="lt1"/>
              </a:buClr>
              <a:buSzPts val="1600"/>
              <a:buFont typeface="Arial"/>
              <a:buAutoNum type="arabicPeriod"/>
            </a:pPr>
            <a:r>
              <a:rPr b="1" i="0" lang="en-US" sz="1600" u="none" cap="none" strike="noStrike">
                <a:solidFill>
                  <a:schemeClr val="lt1"/>
                </a:solidFill>
                <a:latin typeface="Arial"/>
                <a:ea typeface="Arial"/>
                <a:cs typeface="Arial"/>
                <a:sym typeface="Arial"/>
              </a:rPr>
              <a:t> Con xin vâng giữ điều học, nguyện tránh xa sự nằm ngồi cao sang, quý đẹp.</a:t>
            </a:r>
            <a:endParaRPr/>
          </a:p>
          <a:p>
            <a:pPr indent="0" lvl="0" marL="0" marR="0" rtl="0" algn="l">
              <a:lnSpc>
                <a:spcPct val="100000"/>
              </a:lnSpc>
              <a:spcBef>
                <a:spcPts val="0"/>
              </a:spcBef>
              <a:spcAft>
                <a:spcPts val="0"/>
              </a:spcAft>
              <a:buClr>
                <a:schemeClr val="dk1"/>
              </a:buClr>
              <a:buSzPts val="1600"/>
              <a:buFont typeface="Arial"/>
              <a:buNone/>
            </a:pPr>
            <a:r>
              <a:t/>
            </a:r>
            <a:endParaRPr b="1" i="1"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600"/>
              <a:buFont typeface="Arial"/>
              <a:buNone/>
            </a:pPr>
            <a:r>
              <a:rPr b="1" i="1" lang="en-US" sz="1600" u="none" cap="none" strike="noStrike">
                <a:solidFill>
                  <a:schemeClr val="lt1"/>
                </a:solidFill>
                <a:latin typeface="Arial"/>
                <a:ea typeface="Arial"/>
                <a:cs typeface="Arial"/>
                <a:sym typeface="Arial"/>
              </a:rPr>
              <a:t>Người thọ giới nguyện:</a:t>
            </a:r>
            <a:endParaRPr b="1" i="0" sz="16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1" lang="en-US" sz="1600">
                <a:solidFill>
                  <a:schemeClr val="lt1"/>
                </a:solidFill>
                <a:latin typeface="Arial"/>
                <a:ea typeface="Arial"/>
                <a:cs typeface="Arial"/>
                <a:sym typeface="Arial"/>
              </a:rPr>
              <a:t>Con xin thọ trì trọn đủ 8 điều của đức Phật đã giáo truyền, hầu để vâng giữ hành theo cho được trong sạch, mong cầu gieo được giống lành để thấy rõ Niết-bàn trong ngày vị lai.</a:t>
            </a:r>
            <a:endParaRPr/>
          </a:p>
          <a:p>
            <a:pPr indent="0" lvl="0" marL="0" marR="0" rtl="0" algn="l">
              <a:spcBef>
                <a:spcPts val="0"/>
              </a:spcBef>
              <a:spcAft>
                <a:spcPts val="0"/>
              </a:spcAft>
              <a:buNone/>
            </a:pPr>
            <a:r>
              <a:t/>
            </a:r>
            <a:endParaRPr b="1" i="1" sz="1600">
              <a:solidFill>
                <a:schemeClr val="lt1"/>
              </a:solidFill>
              <a:latin typeface="Arial"/>
              <a:ea typeface="Arial"/>
              <a:cs typeface="Arial"/>
              <a:sym typeface="Arial"/>
            </a:endParaRPr>
          </a:p>
          <a:p>
            <a:pPr indent="0" lvl="0" marL="0" marR="0" rtl="0" algn="l">
              <a:spcBef>
                <a:spcPts val="0"/>
              </a:spcBef>
              <a:spcAft>
                <a:spcPts val="0"/>
              </a:spcAft>
              <a:buNone/>
            </a:pPr>
            <a:r>
              <a:rPr b="1" i="1" lang="en-US" sz="1600">
                <a:solidFill>
                  <a:schemeClr val="lt1"/>
                </a:solidFill>
                <a:latin typeface="Arial"/>
                <a:ea typeface="Arial"/>
                <a:cs typeface="Arial"/>
                <a:sym typeface="Arial"/>
              </a:rPr>
              <a:t>Thầy truyền giới nhắc nhở:</a:t>
            </a:r>
            <a:endParaRPr b="1" sz="1600">
              <a:solidFill>
                <a:schemeClr val="lt1"/>
              </a:solidFill>
              <a:latin typeface="Arial"/>
              <a:ea typeface="Arial"/>
              <a:cs typeface="Arial"/>
              <a:sym typeface="Arial"/>
            </a:endParaRPr>
          </a:p>
          <a:p>
            <a:pPr indent="0" lvl="0" marL="0" marR="0" rtl="0" algn="l">
              <a:spcBef>
                <a:spcPts val="0"/>
              </a:spcBef>
              <a:spcAft>
                <a:spcPts val="0"/>
              </a:spcAft>
              <a:buNone/>
            </a:pPr>
            <a:r>
              <a:rPr b="1" lang="en-US" sz="1600">
                <a:solidFill>
                  <a:schemeClr val="lt1"/>
                </a:solidFill>
                <a:latin typeface="Arial"/>
                <a:ea typeface="Arial"/>
                <a:cs typeface="Arial"/>
                <a:sym typeface="Arial"/>
              </a:rPr>
              <a:t>- Chư thiện tín sau khi thọ trì Tam quy và 8 giới nơi Tam Bảo, xin hãy cố gắng vâng giữ hành theo cho được trong sạch, cho đến trọn đời, chẳng nên dễ duôi.</a:t>
            </a:r>
            <a:endParaRPr/>
          </a:p>
          <a:p>
            <a:pPr indent="0" lvl="0" marL="0" marR="0" rtl="0" algn="l">
              <a:spcBef>
                <a:spcPts val="0"/>
              </a:spcBef>
              <a:spcAft>
                <a:spcPts val="0"/>
              </a:spcAft>
              <a:buNone/>
            </a:pPr>
            <a:r>
              <a:rPr b="1" i="1" lang="en-US" sz="1600">
                <a:solidFill>
                  <a:schemeClr val="lt1"/>
                </a:solidFill>
                <a:latin typeface="Arial"/>
                <a:ea typeface="Arial"/>
                <a:cs typeface="Arial"/>
                <a:sym typeface="Arial"/>
              </a:rPr>
              <a:t>Phật tử đọc</a:t>
            </a:r>
            <a:r>
              <a:rPr b="1" lang="en-US" sz="1600">
                <a:solidFill>
                  <a:schemeClr val="lt1"/>
                </a:solidFill>
                <a:latin typeface="Arial"/>
                <a:ea typeface="Arial"/>
                <a:cs typeface="Arial"/>
                <a:sym typeface="Arial"/>
              </a:rPr>
              <a:t>:  Dạ, xin vâng!</a:t>
            </a:r>
            <a:endParaRPr b="1" i="0" sz="16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4"/>
          <p:cNvGrpSpPr/>
          <p:nvPr/>
        </p:nvGrpSpPr>
        <p:grpSpPr>
          <a:xfrm>
            <a:off x="6478117" y="77457"/>
            <a:ext cx="1570908" cy="881260"/>
            <a:chOff x="190565" y="3459487"/>
            <a:chExt cx="1003083" cy="562716"/>
          </a:xfrm>
        </p:grpSpPr>
        <p:sp>
          <p:nvSpPr>
            <p:cNvPr id="119" name="Google Shape;119;p4"/>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 name="Google Shape;120;p4"/>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4"/>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 name="Google Shape;122;p4"/>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4"/>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4"/>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4"/>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4"/>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 name="Google Shape;127;p4"/>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 name="Google Shape;128;p4"/>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129" name="Google Shape;129;p4"/>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130" name="Google Shape;130;p4"/>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131" name="Google Shape;131;p4"/>
          <p:cNvSpPr txBox="1"/>
          <p:nvPr/>
        </p:nvSpPr>
        <p:spPr>
          <a:xfrm>
            <a:off x="5639880" y="910237"/>
            <a:ext cx="3242169"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THỈNH CHƯ THIÊN</a:t>
            </a:r>
            <a:endParaRPr b="1" sz="2400">
              <a:solidFill>
                <a:schemeClr val="accent1"/>
              </a:solidFill>
              <a:latin typeface="Arial"/>
              <a:ea typeface="Arial"/>
              <a:cs typeface="Arial"/>
              <a:sym typeface="Arial"/>
            </a:endParaRPr>
          </a:p>
        </p:txBody>
      </p:sp>
      <p:sp>
        <p:nvSpPr>
          <p:cNvPr id="132" name="Google Shape;132;p4"/>
          <p:cNvSpPr txBox="1"/>
          <p:nvPr/>
        </p:nvSpPr>
        <p:spPr>
          <a:xfrm>
            <a:off x="2197164" y="1370145"/>
            <a:ext cx="5575141" cy="378565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Ba tòa thanh tịnh Bồ-đề</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Mười phương thiên chúng hội về nghe kinh</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Pháp mầu diệt tận vô minh</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Pháp mầu độ khổ sinh linh vạn loài.</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Từ Dục giới vân đài sáu cõi</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Đến thiên cung sắc giới hữu hình</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Chư thiên đã tạo duyên lành</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Do theo phước quả, thiện sanh đến giờ</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Các ngài ngự bến bờ, đồng ruộng</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Hoặc hư không, châu quận, thị phường</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Non xanh, rừng rậm, đất bằng</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Hoặc nơi quán cảnh, xóm làng gần xa</a:t>
            </a:r>
            <a:endParaRPr/>
          </a:p>
        </p:txBody>
      </p:sp>
      <p:sp>
        <p:nvSpPr>
          <p:cNvPr id="133" name="Google Shape;133;p4"/>
          <p:cNvSpPr txBox="1"/>
          <p:nvPr/>
        </p:nvSpPr>
        <p:spPr>
          <a:xfrm>
            <a:off x="7061880" y="2294436"/>
            <a:ext cx="5370981" cy="378565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Xin đồng thỉnh Dạ-xoa chư chúng</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Càn-thát-bà, long chủng nơi nơi</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Đầm ao, thành quách lâu đời</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Hoặc là sông nước, biển khơi trùng trùng</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Pháp vi diệu, nghìn thân nan ngộ</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Đạo thậm thâm, kiên khổ khó vào</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Ngày tàn tháng lụn qua mau</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Đắm si trần cảnh, đuối đầu tử sinh</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Đây là giờ chuyển kinh vô thượng</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Đây là giờ đọc tụng pháp âm</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Lời vàng ý nghĩa cao thâm</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Xin chư hiền giả lắng tâm thọ trì (3 lần).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4" name="Shape 554"/>
        <p:cNvGrpSpPr/>
        <p:nvPr/>
      </p:nvGrpSpPr>
      <p:grpSpPr>
        <a:xfrm>
          <a:off x="0" y="0"/>
          <a:ext cx="0" cy="0"/>
          <a:chOff x="0" y="0"/>
          <a:chExt cx="0" cy="0"/>
        </a:xfrm>
      </p:grpSpPr>
      <p:grpSp>
        <p:nvGrpSpPr>
          <p:cNvPr id="555" name="Google Shape;555;p40"/>
          <p:cNvGrpSpPr/>
          <p:nvPr/>
        </p:nvGrpSpPr>
        <p:grpSpPr>
          <a:xfrm>
            <a:off x="7471408" y="64039"/>
            <a:ext cx="1570908" cy="881260"/>
            <a:chOff x="190565" y="3459487"/>
            <a:chExt cx="1003083" cy="562716"/>
          </a:xfrm>
        </p:grpSpPr>
        <p:sp>
          <p:nvSpPr>
            <p:cNvPr id="556" name="Google Shape;556;p40"/>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7" name="Google Shape;557;p40"/>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8" name="Google Shape;558;p40"/>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9" name="Google Shape;559;p40"/>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p40"/>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1" name="Google Shape;561;p40"/>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2" name="Google Shape;562;p40"/>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3" name="Google Shape;563;p40"/>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4" name="Google Shape;564;p40"/>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5" name="Google Shape;565;p40"/>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566" name="Google Shape;566;p40"/>
          <p:cNvCxnSpPr/>
          <p:nvPr/>
        </p:nvCxnSpPr>
        <p:spPr>
          <a:xfrm>
            <a:off x="5181266" y="626623"/>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567" name="Google Shape;567;p40"/>
          <p:cNvSpPr txBox="1"/>
          <p:nvPr/>
        </p:nvSpPr>
        <p:spPr>
          <a:xfrm>
            <a:off x="5457881" y="988471"/>
            <a:ext cx="5592747"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rgbClr val="FFFFFF"/>
                </a:solidFill>
                <a:latin typeface="Arial"/>
                <a:ea typeface="Arial"/>
                <a:cs typeface="Arial"/>
                <a:sym typeface="Arial"/>
              </a:rPr>
              <a:t>NĂM </a:t>
            </a:r>
            <a:r>
              <a:rPr b="1" i="0" lang="en-US" sz="1800" u="none" cap="none" strike="noStrike">
                <a:solidFill>
                  <a:srgbClr val="FFFFFF"/>
                </a:solidFill>
                <a:latin typeface="Arial"/>
                <a:ea typeface="Arial"/>
                <a:cs typeface="Arial"/>
                <a:sym typeface="Arial"/>
              </a:rPr>
              <a:t>GIỚI</a:t>
            </a:r>
            <a:endParaRPr b="1" i="0" sz="1800" u="none" cap="none" strike="noStrike">
              <a:solidFill>
                <a:srgbClr val="FFFFFF"/>
              </a:solidFill>
              <a:latin typeface="Arial"/>
              <a:ea typeface="Arial"/>
              <a:cs typeface="Arial"/>
              <a:sym typeface="Arial"/>
            </a:endParaRPr>
          </a:p>
        </p:txBody>
      </p:sp>
      <p:cxnSp>
        <p:nvCxnSpPr>
          <p:cNvPr id="568" name="Google Shape;568;p40"/>
          <p:cNvCxnSpPr/>
          <p:nvPr/>
        </p:nvCxnSpPr>
        <p:spPr>
          <a:xfrm>
            <a:off x="8991275" y="626207"/>
            <a:ext cx="2310018" cy="0"/>
          </a:xfrm>
          <a:prstGeom prst="straightConnector1">
            <a:avLst/>
          </a:prstGeom>
          <a:noFill/>
          <a:ln cap="flat" cmpd="sng" w="19050">
            <a:solidFill>
              <a:schemeClr val="lt1"/>
            </a:solidFill>
            <a:prstDash val="solid"/>
            <a:miter lim="800000"/>
            <a:headEnd len="med" w="med" type="oval"/>
            <a:tailEnd len="med" w="med" type="oval"/>
          </a:ln>
        </p:spPr>
      </p:cxnSp>
      <p:sp>
        <p:nvSpPr>
          <p:cNvPr id="569" name="Google Shape;569;p40"/>
          <p:cNvSpPr txBox="1"/>
          <p:nvPr/>
        </p:nvSpPr>
        <p:spPr>
          <a:xfrm>
            <a:off x="4880268" y="1653877"/>
            <a:ext cx="7311732" cy="4801314"/>
          </a:xfrm>
          <a:prstGeom prst="rect">
            <a:avLst/>
          </a:prstGeom>
          <a:noFill/>
          <a:ln>
            <a:noFill/>
          </a:ln>
        </p:spPr>
        <p:txBody>
          <a:bodyPr anchorCtr="0" anchor="ctr" bIns="45700" lIns="91425" spcFirstLastPara="1" rIns="91425" wrap="square" tIns="45700">
            <a:spAutoFit/>
          </a:bodyPr>
          <a:lstStyle/>
          <a:p>
            <a:pPr indent="-114300" lvl="0" marL="0" marR="0" rtl="0" algn="l">
              <a:lnSpc>
                <a:spcPct val="100000"/>
              </a:lnSpc>
              <a:spcBef>
                <a:spcPts val="0"/>
              </a:spcBef>
              <a:spcAft>
                <a:spcPts val="0"/>
              </a:spcAft>
              <a:buClr>
                <a:srgbClr val="FFFFFF"/>
              </a:buClr>
              <a:buSzPts val="1800"/>
              <a:buFont typeface="Arial"/>
              <a:buAutoNum type="arabicPeriod"/>
            </a:pPr>
            <a:r>
              <a:rPr b="1" i="0" lang="en-US" sz="1800" u="none" cap="none" strike="noStrike">
                <a:solidFill>
                  <a:srgbClr val="FFFFFF"/>
                </a:solidFill>
                <a:latin typeface="Arial"/>
                <a:ea typeface="Arial"/>
                <a:cs typeface="Arial"/>
                <a:sym typeface="Arial"/>
              </a:rPr>
              <a:t> Con xin vâng giữ điều học, nguyện tránh xa sự sát sanh.</a:t>
            </a:r>
            <a:endParaRPr/>
          </a:p>
          <a:p>
            <a:pPr indent="-114300" lvl="0" marL="0" marR="0" rtl="0" algn="l">
              <a:lnSpc>
                <a:spcPct val="100000"/>
              </a:lnSpc>
              <a:spcBef>
                <a:spcPts val="0"/>
              </a:spcBef>
              <a:spcAft>
                <a:spcPts val="0"/>
              </a:spcAft>
              <a:buClr>
                <a:srgbClr val="FFFFFF"/>
              </a:buClr>
              <a:buSzPts val="1800"/>
              <a:buFont typeface="Arial"/>
              <a:buAutoNum type="arabicPeriod"/>
            </a:pPr>
            <a:r>
              <a:rPr b="1" i="0" lang="en-US" sz="1800" u="none" cap="none" strike="noStrike">
                <a:solidFill>
                  <a:srgbClr val="FFFFFF"/>
                </a:solidFill>
                <a:latin typeface="Arial"/>
                <a:ea typeface="Arial"/>
                <a:cs typeface="Arial"/>
                <a:sym typeface="Arial"/>
              </a:rPr>
              <a:t> Con xin vâng giữ điều học, nguyện tránh xa sự trộm cắp.</a:t>
            </a:r>
            <a:endParaRPr/>
          </a:p>
          <a:p>
            <a:pPr indent="-114300" lvl="0" marL="0" marR="0" rtl="0" algn="l">
              <a:lnSpc>
                <a:spcPct val="100000"/>
              </a:lnSpc>
              <a:spcBef>
                <a:spcPts val="0"/>
              </a:spcBef>
              <a:spcAft>
                <a:spcPts val="0"/>
              </a:spcAft>
              <a:buClr>
                <a:srgbClr val="FFFFFF"/>
              </a:buClr>
              <a:buSzPts val="1800"/>
              <a:buFont typeface="Arial"/>
              <a:buAutoNum type="arabicPeriod"/>
            </a:pPr>
            <a:r>
              <a:rPr b="1" i="0" lang="en-US" sz="1800" u="none" cap="none" strike="noStrike">
                <a:solidFill>
                  <a:srgbClr val="FFFFFF"/>
                </a:solidFill>
                <a:latin typeface="Arial"/>
                <a:ea typeface="Arial"/>
                <a:cs typeface="Arial"/>
                <a:sym typeface="Arial"/>
              </a:rPr>
              <a:t> Con xin vâng giữ điều học, nguyện tránh xa sự hành dâm.</a:t>
            </a:r>
            <a:endParaRPr/>
          </a:p>
          <a:p>
            <a:pPr indent="-114300" lvl="0" marL="0" marR="0" rtl="0" algn="l">
              <a:lnSpc>
                <a:spcPct val="100000"/>
              </a:lnSpc>
              <a:spcBef>
                <a:spcPts val="0"/>
              </a:spcBef>
              <a:spcAft>
                <a:spcPts val="0"/>
              </a:spcAft>
              <a:buClr>
                <a:srgbClr val="FFFFFF"/>
              </a:buClr>
              <a:buSzPts val="1800"/>
              <a:buFont typeface="Arial"/>
              <a:buAutoNum type="arabicPeriod"/>
            </a:pPr>
            <a:r>
              <a:rPr b="1" i="0" lang="en-US" sz="1800" u="none" cap="none" strike="noStrike">
                <a:solidFill>
                  <a:srgbClr val="FFFFFF"/>
                </a:solidFill>
                <a:latin typeface="Arial"/>
                <a:ea typeface="Arial"/>
                <a:cs typeface="Arial"/>
                <a:sym typeface="Arial"/>
              </a:rPr>
              <a:t> Con xin vâng giữ điều học, nguyện tránh xa sự nói dối.</a:t>
            </a:r>
            <a:endParaRPr/>
          </a:p>
          <a:p>
            <a:pPr indent="-114300" lvl="0" marL="0" marR="0" rtl="0" algn="l">
              <a:lnSpc>
                <a:spcPct val="100000"/>
              </a:lnSpc>
              <a:spcBef>
                <a:spcPts val="0"/>
              </a:spcBef>
              <a:spcAft>
                <a:spcPts val="0"/>
              </a:spcAft>
              <a:buClr>
                <a:srgbClr val="FFFFFF"/>
              </a:buClr>
              <a:buSzPts val="1800"/>
              <a:buFont typeface="Arial"/>
              <a:buAutoNum type="arabicPeriod"/>
            </a:pPr>
            <a:r>
              <a:rPr b="1" i="0" lang="en-US" sz="1800" u="none" cap="none" strike="noStrike">
                <a:solidFill>
                  <a:srgbClr val="FFFFFF"/>
                </a:solidFill>
                <a:latin typeface="Arial"/>
                <a:ea typeface="Arial"/>
                <a:cs typeface="Arial"/>
                <a:sym typeface="Arial"/>
              </a:rPr>
              <a:t> Con xin vâng giữ điều học, nguyện tránh xa sự uống rượu và các chất say.</a:t>
            </a:r>
            <a:endParaRPr/>
          </a:p>
          <a:p>
            <a:pPr indent="0" lvl="0" marL="0" marR="0" rtl="0" algn="l">
              <a:lnSpc>
                <a:spcPct val="100000"/>
              </a:lnSpc>
              <a:spcBef>
                <a:spcPts val="0"/>
              </a:spcBef>
              <a:spcAft>
                <a:spcPts val="0"/>
              </a:spcAft>
              <a:buClr>
                <a:schemeClr val="dk1"/>
              </a:buClr>
              <a:buSzPts val="1800"/>
              <a:buFont typeface="Arial"/>
              <a:buNone/>
            </a:pPr>
            <a:r>
              <a:t/>
            </a:r>
            <a:endParaRPr b="1" i="1"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1" i="1" lang="en-US" sz="1800" u="none" cap="none" strike="noStrike">
                <a:solidFill>
                  <a:srgbClr val="FFFFFF"/>
                </a:solidFill>
                <a:latin typeface="Arial"/>
                <a:ea typeface="Arial"/>
                <a:cs typeface="Arial"/>
                <a:sym typeface="Arial"/>
              </a:rPr>
              <a:t>Người thọ giới nguyện:</a:t>
            </a:r>
            <a:endParaRPr b="1"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Con xin thọ trì trọn đủ 5 điều của đức Phật đã giáo truyền, hầu để vâng giữ hành theo cho được trong sạch, mong cầu gieo được giống lành để thấy rõ Niết-bàn trong ngày vị lai.</a:t>
            </a:r>
            <a:endParaRPr/>
          </a:p>
          <a:p>
            <a:pPr indent="0" lvl="0" marL="0" marR="0" rtl="0" algn="l">
              <a:lnSpc>
                <a:spcPct val="100000"/>
              </a:lnSpc>
              <a:spcBef>
                <a:spcPts val="0"/>
              </a:spcBef>
              <a:spcAft>
                <a:spcPts val="0"/>
              </a:spcAft>
              <a:buClr>
                <a:schemeClr val="dk1"/>
              </a:buClr>
              <a:buSzPts val="1800"/>
              <a:buFont typeface="Arial"/>
              <a:buNone/>
            </a:pPr>
            <a:r>
              <a:t/>
            </a:r>
            <a:endParaRPr b="1" i="1"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1" i="1" lang="en-US" sz="1800" u="none" cap="none" strike="noStrike">
                <a:solidFill>
                  <a:srgbClr val="FFFFFF"/>
                </a:solidFill>
                <a:latin typeface="Arial"/>
                <a:ea typeface="Arial"/>
                <a:cs typeface="Arial"/>
                <a:sym typeface="Arial"/>
              </a:rPr>
              <a:t>Thầy truyền giới nhắc nhở:</a:t>
            </a:r>
            <a:endParaRPr b="1"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 Chư thiện tín sau khi thọ trì Tam quy và </a:t>
            </a:r>
            <a:r>
              <a:rPr b="1" lang="en-US" sz="1800">
                <a:solidFill>
                  <a:srgbClr val="FFFFFF"/>
                </a:solidFill>
                <a:latin typeface="Arial"/>
                <a:ea typeface="Arial"/>
                <a:cs typeface="Arial"/>
                <a:sym typeface="Arial"/>
              </a:rPr>
              <a:t>5</a:t>
            </a:r>
            <a:r>
              <a:rPr b="1" i="0" lang="en-US" sz="1800" u="none" cap="none" strike="noStrike">
                <a:solidFill>
                  <a:srgbClr val="FFFFFF"/>
                </a:solidFill>
                <a:latin typeface="Arial"/>
                <a:ea typeface="Arial"/>
                <a:cs typeface="Arial"/>
                <a:sym typeface="Arial"/>
              </a:rPr>
              <a:t> giới nơi Tam Bảo, xin hãy cố gắng vâng giữ hành theo cho được trong sạch, cho đến trọn đời, chẳng nên dễ duôi.</a:t>
            </a:r>
            <a:endParaRPr/>
          </a:p>
          <a:p>
            <a:pPr indent="0" lvl="0" marL="0" marR="0" rtl="0" algn="l">
              <a:lnSpc>
                <a:spcPct val="100000"/>
              </a:lnSpc>
              <a:spcBef>
                <a:spcPts val="0"/>
              </a:spcBef>
              <a:spcAft>
                <a:spcPts val="0"/>
              </a:spcAft>
              <a:buClr>
                <a:srgbClr val="FFFFFF"/>
              </a:buClr>
              <a:buSzPts val="1800"/>
              <a:buFont typeface="Arial"/>
              <a:buNone/>
            </a:pPr>
            <a:r>
              <a:rPr b="1" i="1" lang="en-US" sz="1800" u="none" cap="none" strike="noStrike">
                <a:solidFill>
                  <a:srgbClr val="FFFFFF"/>
                </a:solidFill>
                <a:latin typeface="Arial"/>
                <a:ea typeface="Arial"/>
                <a:cs typeface="Arial"/>
                <a:sym typeface="Arial"/>
              </a:rPr>
              <a:t>Phật tử đọc</a:t>
            </a:r>
            <a:r>
              <a:rPr b="1" i="0" lang="en-US" sz="1800" u="none" cap="none" strike="noStrike">
                <a:solidFill>
                  <a:srgbClr val="FFFFFF"/>
                </a:solidFill>
                <a:latin typeface="Arial"/>
                <a:ea typeface="Arial"/>
                <a:cs typeface="Arial"/>
                <a:sym typeface="Arial"/>
              </a:rPr>
              <a:t>:  Dạ, xin vâng!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5"/>
          <p:cNvGrpSpPr/>
          <p:nvPr/>
        </p:nvGrpSpPr>
        <p:grpSpPr>
          <a:xfrm>
            <a:off x="6478117" y="77457"/>
            <a:ext cx="1570908" cy="881260"/>
            <a:chOff x="190565" y="3459487"/>
            <a:chExt cx="1003083" cy="562716"/>
          </a:xfrm>
        </p:grpSpPr>
        <p:sp>
          <p:nvSpPr>
            <p:cNvPr id="139" name="Google Shape;139;p5"/>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5"/>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5"/>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5"/>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3" name="Google Shape;143;p5"/>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4" name="Google Shape;144;p5"/>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5" name="Google Shape;145;p5"/>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p5"/>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 name="Google Shape;147;p5"/>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8" name="Google Shape;148;p5"/>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49" name="Google Shape;149;p5"/>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150" name="Google Shape;150;p5"/>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151" name="Google Shape;151;p5"/>
          <p:cNvSpPr txBox="1"/>
          <p:nvPr/>
        </p:nvSpPr>
        <p:spPr>
          <a:xfrm>
            <a:off x="5051637" y="946998"/>
            <a:ext cx="4418656" cy="46166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8E1F0B"/>
              </a:buClr>
              <a:buSzPts val="2400"/>
              <a:buFont typeface="Arial"/>
              <a:buNone/>
            </a:pPr>
            <a:r>
              <a:rPr b="1" i="0" lang="en-US" sz="2400" u="none" cap="none" strike="noStrike">
                <a:solidFill>
                  <a:srgbClr val="8E1F0B"/>
                </a:solidFill>
                <a:latin typeface="Arial"/>
                <a:ea typeface="Arial"/>
                <a:cs typeface="Arial"/>
                <a:sym typeface="Arial"/>
              </a:rPr>
              <a:t>LỄ CÚNG DƯỜNG TAM BẢO</a:t>
            </a:r>
            <a:endParaRPr b="1" i="0" sz="2400" u="none" cap="none" strike="noStrike">
              <a:solidFill>
                <a:srgbClr val="8E1F0B"/>
              </a:solidFill>
              <a:latin typeface="Arial"/>
              <a:ea typeface="Arial"/>
              <a:cs typeface="Arial"/>
              <a:sym typeface="Arial"/>
            </a:endParaRPr>
          </a:p>
        </p:txBody>
      </p:sp>
      <p:sp>
        <p:nvSpPr>
          <p:cNvPr id="152" name="Google Shape;152;p5"/>
          <p:cNvSpPr txBox="1"/>
          <p:nvPr/>
        </p:nvSpPr>
        <p:spPr>
          <a:xfrm>
            <a:off x="2455883" y="1634291"/>
            <a:ext cx="9610164" cy="156966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Arial"/>
                <a:ea typeface="Arial"/>
                <a:cs typeface="Arial"/>
                <a:sym typeface="Arial"/>
              </a:rPr>
              <a:t>Con xin dâng các lễ vật này, nhất là nhang đèn để cúng Phật, Pháp, Tăng, Tam bảo, ngưỡng cầu cho các bậc ân nhân, nhất là cha mẹ con và con đều được sự tấn hóa, sự lợi ích, sự bình an lâu dài. (Lạy)</a:t>
            </a:r>
            <a:endParaRPr b="1" sz="24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6"/>
          <p:cNvGrpSpPr/>
          <p:nvPr/>
        </p:nvGrpSpPr>
        <p:grpSpPr>
          <a:xfrm>
            <a:off x="6478117" y="77457"/>
            <a:ext cx="1570908" cy="881260"/>
            <a:chOff x="190565" y="3459487"/>
            <a:chExt cx="1003083" cy="562716"/>
          </a:xfrm>
        </p:grpSpPr>
        <p:sp>
          <p:nvSpPr>
            <p:cNvPr id="158" name="Google Shape;158;p6"/>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6"/>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6"/>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 name="Google Shape;161;p6"/>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6"/>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6"/>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p6"/>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p6"/>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6"/>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6"/>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168" name="Google Shape;168;p6"/>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169" name="Google Shape;169;p6"/>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170" name="Google Shape;170;p6"/>
          <p:cNvSpPr txBox="1"/>
          <p:nvPr/>
        </p:nvSpPr>
        <p:spPr>
          <a:xfrm>
            <a:off x="5578836" y="910238"/>
            <a:ext cx="3408901"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NIỆM HƯƠNG</a:t>
            </a:r>
            <a:endParaRPr b="1" sz="2400">
              <a:solidFill>
                <a:schemeClr val="accent1"/>
              </a:solidFill>
              <a:latin typeface="Arial"/>
              <a:ea typeface="Arial"/>
              <a:cs typeface="Arial"/>
              <a:sym typeface="Arial"/>
            </a:endParaRPr>
          </a:p>
        </p:txBody>
      </p:sp>
      <p:sp>
        <p:nvSpPr>
          <p:cNvPr id="171" name="Google Shape;171;p6"/>
          <p:cNvSpPr txBox="1"/>
          <p:nvPr/>
        </p:nvSpPr>
        <p:spPr>
          <a:xfrm>
            <a:off x="2373628" y="1536174"/>
            <a:ext cx="5103617" cy="378565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Trong lành thân giới hương</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Tĩnh lặng tâm định hương</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Sáng suốt trí tuệ hương</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Cúng dường Tam Tôn Bảo</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Nguyện trọn đời sống đạo</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Theo giác tánh làm lành</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Cầu muôn loại sinh linh</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Ân Phật thừa tiếp độ</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Nguyện đức tin kiên cố</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Sớm liễu ngộ tử sanh</a:t>
            </a:r>
            <a:endParaRPr sz="2400">
              <a:solidFill>
                <a:schemeClr val="dk1"/>
              </a:solidFill>
              <a:latin typeface="Arial"/>
              <a:ea typeface="Arial"/>
              <a:cs typeface="Arial"/>
              <a:sym typeface="Arial"/>
            </a:endParaRPr>
          </a:p>
        </p:txBody>
      </p:sp>
      <p:sp>
        <p:nvSpPr>
          <p:cNvPr id="172" name="Google Shape;172;p6"/>
          <p:cNvSpPr txBox="1"/>
          <p:nvPr/>
        </p:nvSpPr>
        <p:spPr>
          <a:xfrm>
            <a:off x="6398605" y="1542800"/>
            <a:ext cx="6107477" cy="341632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Chóng viên thành chánh quả.</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Trước Tam Bảo uy linh tối thượng</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Đèn, trầm, hoa - tâm nguyện chí thành</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Cầu cho tam giới chúng sanh</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Nhất là cha mẹ muôn phần phước duyên</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Mãi tấn hóa trên đường thiện nghiệp</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Mãi vun bồi hạnh phúc như chân</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Liên hoa nở thắm biển trần</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latin typeface="Arial"/>
                <a:ea typeface="Arial"/>
                <a:cs typeface="Arial"/>
                <a:sym typeface="Arial"/>
              </a:rPr>
              <a:t>Khổ đau vắng lặng, tham sân đoạn lìa.</a:t>
            </a:r>
            <a:endParaRPr sz="24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7"/>
          <p:cNvGrpSpPr/>
          <p:nvPr/>
        </p:nvGrpSpPr>
        <p:grpSpPr>
          <a:xfrm>
            <a:off x="6478117" y="77457"/>
            <a:ext cx="1570908" cy="881260"/>
            <a:chOff x="190565" y="3459487"/>
            <a:chExt cx="1003083" cy="562716"/>
          </a:xfrm>
        </p:grpSpPr>
        <p:sp>
          <p:nvSpPr>
            <p:cNvPr id="178" name="Google Shape;178;p7"/>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 name="Google Shape;179;p7"/>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 name="Google Shape;180;p7"/>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7"/>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7"/>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7"/>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7"/>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7"/>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7"/>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7"/>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188" name="Google Shape;188;p7"/>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189" name="Google Shape;189;p7"/>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190" name="Google Shape;190;p7"/>
          <p:cNvSpPr txBox="1"/>
          <p:nvPr/>
        </p:nvSpPr>
        <p:spPr>
          <a:xfrm>
            <a:off x="5261818" y="929959"/>
            <a:ext cx="3998294"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NIỆM PHẬT</a:t>
            </a:r>
            <a:endParaRPr b="1" sz="2400">
              <a:solidFill>
                <a:schemeClr val="accent1"/>
              </a:solidFill>
              <a:latin typeface="Arial"/>
              <a:ea typeface="Arial"/>
              <a:cs typeface="Arial"/>
              <a:sym typeface="Arial"/>
            </a:endParaRPr>
          </a:p>
        </p:txBody>
      </p:sp>
      <p:sp>
        <p:nvSpPr>
          <p:cNvPr id="191" name="Google Shape;191;p7"/>
          <p:cNvSpPr txBox="1"/>
          <p:nvPr/>
        </p:nvSpPr>
        <p:spPr>
          <a:xfrm>
            <a:off x="2224426" y="1472129"/>
            <a:ext cx="10883153" cy="246221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000000"/>
              </a:buClr>
              <a:buSzPts val="2200"/>
              <a:buFont typeface="Arial"/>
              <a:buNone/>
            </a:pPr>
            <a:r>
              <a:rPr b="1" lang="en-US" sz="2200">
                <a:solidFill>
                  <a:srgbClr val="000000"/>
                </a:solidFill>
                <a:latin typeface="Arial"/>
                <a:ea typeface="Arial"/>
                <a:cs typeface="Arial"/>
                <a:sym typeface="Arial"/>
              </a:rPr>
              <a:t>Nhất tâm kính lễ Phật, Pháp và Tăng thường trụ trong mười phương (C)</a:t>
            </a:r>
            <a:endParaRPr b="1" sz="22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200"/>
              <a:buFont typeface="Arial"/>
              <a:buNone/>
            </a:pPr>
            <a:r>
              <a:rPr b="1" lang="en-US" sz="2200">
                <a:solidFill>
                  <a:srgbClr val="000000"/>
                </a:solidFill>
                <a:latin typeface="Arial"/>
                <a:ea typeface="Arial"/>
                <a:cs typeface="Arial"/>
                <a:sym typeface="Arial"/>
              </a:rPr>
              <a:t>Nhất tâm kính lễ đức Bổn Sư Phật Thích Ca Mâu Ni (C)</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Nhất tâm kính lễ Tôn Giả Thượng Thủ Ma Ha Ca Diếp (C)</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Nhất tâm kính lễ Tôn Giả Đại Trí Trưởng Lão Xá Lợi Phất (C)</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Nhất tâm kính lễ Tôn Giả Luật Sư Ưu Ba Ly (C)</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Nhất tâm kính lễ Tôn Giả Tuyên Giáo A Nan Đà (C)</a:t>
            </a:r>
            <a:endParaRPr b="1" sz="2200">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200"/>
              <a:buFont typeface="Arial"/>
              <a:buNone/>
            </a:pPr>
            <a:r>
              <a:rPr b="1" lang="en-US" sz="2200">
                <a:solidFill>
                  <a:srgbClr val="000000"/>
                </a:solidFill>
                <a:latin typeface="Arial"/>
                <a:ea typeface="Arial"/>
                <a:cs typeface="Arial"/>
                <a:sym typeface="Arial"/>
              </a:rPr>
              <a:t>Nam mô đức Bổn Sư Phật Thích Ca Mâu Ni (ba lần) (C) 3 lạy</a:t>
            </a:r>
            <a:endParaRPr b="1" sz="22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pSp>
        <p:nvGrpSpPr>
          <p:cNvPr id="196" name="Google Shape;196;p8"/>
          <p:cNvGrpSpPr/>
          <p:nvPr/>
        </p:nvGrpSpPr>
        <p:grpSpPr>
          <a:xfrm>
            <a:off x="6478117" y="77457"/>
            <a:ext cx="1570908" cy="881260"/>
            <a:chOff x="190565" y="3459487"/>
            <a:chExt cx="1003083" cy="562716"/>
          </a:xfrm>
        </p:grpSpPr>
        <p:sp>
          <p:nvSpPr>
            <p:cNvPr id="197" name="Google Shape;197;p8"/>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8"/>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8"/>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8"/>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8"/>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8"/>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8"/>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8"/>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8"/>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8"/>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207" name="Google Shape;207;p8"/>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208" name="Google Shape;208;p8"/>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209" name="Google Shape;209;p8"/>
          <p:cNvSpPr txBox="1"/>
          <p:nvPr/>
        </p:nvSpPr>
        <p:spPr>
          <a:xfrm>
            <a:off x="5261818" y="929959"/>
            <a:ext cx="3998294"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LỄ BÁI PHẬT BẢO</a:t>
            </a:r>
            <a:endParaRPr b="1" sz="2400">
              <a:solidFill>
                <a:schemeClr val="accent1"/>
              </a:solidFill>
              <a:latin typeface="Arial"/>
              <a:ea typeface="Arial"/>
              <a:cs typeface="Arial"/>
              <a:sym typeface="Arial"/>
            </a:endParaRPr>
          </a:p>
        </p:txBody>
      </p:sp>
      <p:sp>
        <p:nvSpPr>
          <p:cNvPr id="210" name="Google Shape;210;p8"/>
          <p:cNvSpPr txBox="1"/>
          <p:nvPr/>
        </p:nvSpPr>
        <p:spPr>
          <a:xfrm>
            <a:off x="3094802" y="1386889"/>
            <a:ext cx="6002395" cy="255454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Cội Bồ-đề trang nghiêm thiền tịnh</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Thắng thiên ma, vạn chướng  trùng  trùng</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Con xin lạy đấng Đại Hùng</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Rọi vô biên trí tận cùng thế gian.</a:t>
            </a:r>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Hồng danh Phật: Nhiệm mầu Ứng Cúng</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Chánh Biến Tri, Minh Hạnh đủ đầy</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Ơn đức Thiện Thệ cao dày</a:t>
            </a:r>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Bậc Thế Gian Giải chỉ bày chơn tâm</a:t>
            </a:r>
            <a:endParaRPr b="1" sz="2000">
              <a:solidFill>
                <a:srgbClr val="000000"/>
              </a:solidFill>
              <a:latin typeface="Arial"/>
              <a:ea typeface="Arial"/>
              <a:cs typeface="Arial"/>
              <a:sym typeface="Arial"/>
            </a:endParaRPr>
          </a:p>
        </p:txBody>
      </p:sp>
      <p:sp>
        <p:nvSpPr>
          <p:cNvPr id="211" name="Google Shape;211;p8"/>
          <p:cNvSpPr txBox="1"/>
          <p:nvPr/>
        </p:nvSpPr>
        <p:spPr>
          <a:xfrm>
            <a:off x="5858126" y="3903410"/>
            <a:ext cx="6002395" cy="255454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rgbClr val="000000"/>
                </a:solidFill>
                <a:latin typeface="Arial"/>
                <a:ea typeface="Arial"/>
                <a:cs typeface="Arial"/>
                <a:sym typeface="Arial"/>
              </a:rPr>
              <a:t>Vô Thượng Sĩ đoạn mầm ách phược</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Bậc trọn lành: Điều Ngự Trượng Phu</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Thiên Nhân quy phục Đạo Sư</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Phật, Thế Tôn hiển Chơn Như độ đời.</a:t>
            </a:r>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Gieo năm vóc vi trần đảnh lễ</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Những lỗi lầm vô ý gây nên</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Cúi xin Ân Phật vô biên</a:t>
            </a:r>
            <a:endParaRPr b="1" sz="20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Cho con sám tội tiền khiên từ rày (lạy).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pSp>
        <p:nvGrpSpPr>
          <p:cNvPr id="216" name="Google Shape;216;p9"/>
          <p:cNvGrpSpPr/>
          <p:nvPr/>
        </p:nvGrpSpPr>
        <p:grpSpPr>
          <a:xfrm>
            <a:off x="6478117" y="77457"/>
            <a:ext cx="1570908" cy="881260"/>
            <a:chOff x="190565" y="3459487"/>
            <a:chExt cx="1003083" cy="562716"/>
          </a:xfrm>
        </p:grpSpPr>
        <p:sp>
          <p:nvSpPr>
            <p:cNvPr id="217" name="Google Shape;217;p9"/>
            <p:cNvSpPr/>
            <p:nvPr/>
          </p:nvSpPr>
          <p:spPr>
            <a:xfrm>
              <a:off x="603084" y="3665471"/>
              <a:ext cx="181389" cy="356732"/>
            </a:xfrm>
            <a:custGeom>
              <a:rect b="b" l="l" r="r" t="t"/>
              <a:pathLst>
                <a:path extrusionOk="0" h="784151" w="398720">
                  <a:moveTo>
                    <a:pt x="196350" y="790736"/>
                  </a:moveTo>
                  <a:cubicBezTo>
                    <a:pt x="192363" y="788742"/>
                    <a:pt x="188376" y="786084"/>
                    <a:pt x="183724" y="784091"/>
                  </a:cubicBezTo>
                  <a:cubicBezTo>
                    <a:pt x="68095" y="740896"/>
                    <a:pt x="4964" y="653842"/>
                    <a:pt x="312" y="530903"/>
                  </a:cubicBezTo>
                  <a:cubicBezTo>
                    <a:pt x="-2346" y="462456"/>
                    <a:pt x="12274" y="396002"/>
                    <a:pt x="32210" y="330878"/>
                  </a:cubicBezTo>
                  <a:cubicBezTo>
                    <a:pt x="68759" y="214584"/>
                    <a:pt x="131890" y="111581"/>
                    <a:pt x="192363" y="6585"/>
                  </a:cubicBezTo>
                  <a:cubicBezTo>
                    <a:pt x="197015" y="-1390"/>
                    <a:pt x="200337" y="-2719"/>
                    <a:pt x="205654" y="5920"/>
                  </a:cubicBezTo>
                  <a:cubicBezTo>
                    <a:pt x="284069" y="138827"/>
                    <a:pt x="363149" y="271734"/>
                    <a:pt x="390394" y="426570"/>
                  </a:cubicBezTo>
                  <a:cubicBezTo>
                    <a:pt x="399033" y="475746"/>
                    <a:pt x="402356" y="524922"/>
                    <a:pt x="393717" y="574097"/>
                  </a:cubicBezTo>
                  <a:cubicBezTo>
                    <a:pt x="376439" y="673113"/>
                    <a:pt x="319289" y="740231"/>
                    <a:pt x="226919" y="778774"/>
                  </a:cubicBezTo>
                  <a:cubicBezTo>
                    <a:pt x="218944" y="782097"/>
                    <a:pt x="209641" y="783426"/>
                    <a:pt x="202996" y="789406"/>
                  </a:cubicBezTo>
                  <a:cubicBezTo>
                    <a:pt x="201666" y="790736"/>
                    <a:pt x="199008" y="790736"/>
                    <a:pt x="196350" y="79073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9"/>
            <p:cNvSpPr/>
            <p:nvPr/>
          </p:nvSpPr>
          <p:spPr>
            <a:xfrm>
              <a:off x="921564" y="3678141"/>
              <a:ext cx="272084" cy="281153"/>
            </a:xfrm>
            <a:custGeom>
              <a:rect b="b" l="l" r="r" t="t"/>
              <a:pathLst>
                <a:path extrusionOk="0" h="618017" w="598081">
                  <a:moveTo>
                    <a:pt x="598746" y="0"/>
                  </a:moveTo>
                  <a:cubicBezTo>
                    <a:pt x="528970" y="60473"/>
                    <a:pt x="501724" y="142875"/>
                    <a:pt x="477136" y="227936"/>
                  </a:cubicBezTo>
                  <a:cubicBezTo>
                    <a:pt x="434606" y="372804"/>
                    <a:pt x="344229" y="479794"/>
                    <a:pt x="211987" y="551564"/>
                  </a:cubicBezTo>
                  <a:cubicBezTo>
                    <a:pt x="149520" y="585456"/>
                    <a:pt x="83067" y="607385"/>
                    <a:pt x="13291" y="618682"/>
                  </a:cubicBezTo>
                  <a:cubicBezTo>
                    <a:pt x="9304" y="619347"/>
                    <a:pt x="5316" y="619347"/>
                    <a:pt x="0" y="620011"/>
                  </a:cubicBezTo>
                  <a:cubicBezTo>
                    <a:pt x="665" y="617353"/>
                    <a:pt x="665" y="615360"/>
                    <a:pt x="1329" y="614695"/>
                  </a:cubicBezTo>
                  <a:cubicBezTo>
                    <a:pt x="61802" y="557545"/>
                    <a:pt x="89048" y="484446"/>
                    <a:pt x="103003" y="404702"/>
                  </a:cubicBezTo>
                  <a:cubicBezTo>
                    <a:pt x="113635" y="342235"/>
                    <a:pt x="114965" y="279105"/>
                    <a:pt x="108984" y="215974"/>
                  </a:cubicBezTo>
                  <a:cubicBezTo>
                    <a:pt x="108319" y="206006"/>
                    <a:pt x="110977" y="199360"/>
                    <a:pt x="116958" y="192051"/>
                  </a:cubicBezTo>
                  <a:cubicBezTo>
                    <a:pt x="161482" y="142211"/>
                    <a:pt x="215974" y="106990"/>
                    <a:pt x="275782" y="79080"/>
                  </a:cubicBezTo>
                  <a:cubicBezTo>
                    <a:pt x="378120" y="32562"/>
                    <a:pt x="486440" y="9304"/>
                    <a:pt x="5987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9"/>
            <p:cNvSpPr/>
            <p:nvPr/>
          </p:nvSpPr>
          <p:spPr>
            <a:xfrm>
              <a:off x="190565" y="3678443"/>
              <a:ext cx="269061" cy="281153"/>
            </a:xfrm>
            <a:custGeom>
              <a:rect b="b" l="l" r="r" t="t"/>
              <a:pathLst>
                <a:path extrusionOk="0" h="618017" w="591436">
                  <a:moveTo>
                    <a:pt x="0" y="0"/>
                  </a:moveTo>
                  <a:cubicBezTo>
                    <a:pt x="52498" y="1994"/>
                    <a:pt x="104332" y="10632"/>
                    <a:pt x="154837" y="22594"/>
                  </a:cubicBezTo>
                  <a:cubicBezTo>
                    <a:pt x="243884" y="43195"/>
                    <a:pt x="329609" y="73763"/>
                    <a:pt x="406031" y="125597"/>
                  </a:cubicBezTo>
                  <a:cubicBezTo>
                    <a:pt x="432612" y="143539"/>
                    <a:pt x="456536" y="164805"/>
                    <a:pt x="479130" y="188728"/>
                  </a:cubicBezTo>
                  <a:cubicBezTo>
                    <a:pt x="487769" y="198031"/>
                    <a:pt x="490427" y="206670"/>
                    <a:pt x="489098" y="219297"/>
                  </a:cubicBezTo>
                  <a:cubicBezTo>
                    <a:pt x="481788" y="299041"/>
                    <a:pt x="485775" y="378785"/>
                    <a:pt x="507040" y="456536"/>
                  </a:cubicBezTo>
                  <a:cubicBezTo>
                    <a:pt x="522989" y="514350"/>
                    <a:pt x="548241" y="566848"/>
                    <a:pt x="592101" y="608714"/>
                  </a:cubicBezTo>
                  <a:cubicBezTo>
                    <a:pt x="594759" y="610707"/>
                    <a:pt x="598081" y="612701"/>
                    <a:pt x="596752" y="618682"/>
                  </a:cubicBezTo>
                  <a:cubicBezTo>
                    <a:pt x="577481" y="618017"/>
                    <a:pt x="558209" y="613366"/>
                    <a:pt x="539602" y="608714"/>
                  </a:cubicBezTo>
                  <a:cubicBezTo>
                    <a:pt x="340906" y="557545"/>
                    <a:pt x="196702" y="443245"/>
                    <a:pt x="126926" y="245878"/>
                  </a:cubicBezTo>
                  <a:cubicBezTo>
                    <a:pt x="118287" y="222619"/>
                    <a:pt x="113635" y="197367"/>
                    <a:pt x="105661" y="174108"/>
                  </a:cubicBezTo>
                  <a:cubicBezTo>
                    <a:pt x="84396" y="107655"/>
                    <a:pt x="55156" y="46517"/>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9"/>
            <p:cNvSpPr/>
            <p:nvPr/>
          </p:nvSpPr>
          <p:spPr>
            <a:xfrm>
              <a:off x="767685" y="3742534"/>
              <a:ext cx="181389" cy="263014"/>
            </a:xfrm>
            <a:custGeom>
              <a:rect b="b" l="l" r="r" t="t"/>
              <a:pathLst>
                <a:path extrusionOk="0" h="578145" w="398720">
                  <a:moveTo>
                    <a:pt x="404037" y="0"/>
                  </a:moveTo>
                  <a:cubicBezTo>
                    <a:pt x="385430" y="41201"/>
                    <a:pt x="390747" y="80409"/>
                    <a:pt x="394069" y="118952"/>
                  </a:cubicBezTo>
                  <a:cubicBezTo>
                    <a:pt x="402044" y="231258"/>
                    <a:pt x="388088" y="338248"/>
                    <a:pt x="328945" y="437264"/>
                  </a:cubicBezTo>
                  <a:cubicBezTo>
                    <a:pt x="261162" y="550235"/>
                    <a:pt x="147527" y="602733"/>
                    <a:pt x="17278" y="578810"/>
                  </a:cubicBezTo>
                  <a:cubicBezTo>
                    <a:pt x="11297" y="577481"/>
                    <a:pt x="5316" y="578145"/>
                    <a:pt x="0" y="572164"/>
                  </a:cubicBezTo>
                  <a:cubicBezTo>
                    <a:pt x="7974" y="563526"/>
                    <a:pt x="16613" y="555551"/>
                    <a:pt x="23923" y="546247"/>
                  </a:cubicBezTo>
                  <a:cubicBezTo>
                    <a:pt x="61137" y="501724"/>
                    <a:pt x="77086" y="448561"/>
                    <a:pt x="84396" y="392076"/>
                  </a:cubicBezTo>
                  <a:cubicBezTo>
                    <a:pt x="91706" y="337584"/>
                    <a:pt x="90377" y="283092"/>
                    <a:pt x="81738" y="228600"/>
                  </a:cubicBezTo>
                  <a:cubicBezTo>
                    <a:pt x="80409" y="218632"/>
                    <a:pt x="82402" y="209993"/>
                    <a:pt x="86390" y="200689"/>
                  </a:cubicBezTo>
                  <a:cubicBezTo>
                    <a:pt x="97687" y="174773"/>
                    <a:pt x="115629" y="154172"/>
                    <a:pt x="136230" y="136230"/>
                  </a:cubicBezTo>
                  <a:cubicBezTo>
                    <a:pt x="197367" y="83731"/>
                    <a:pt x="269801" y="50504"/>
                    <a:pt x="344229" y="20600"/>
                  </a:cubicBezTo>
                  <a:cubicBezTo>
                    <a:pt x="363501" y="13955"/>
                    <a:pt x="382107" y="7974"/>
                    <a:pt x="40403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9"/>
            <p:cNvSpPr/>
            <p:nvPr/>
          </p:nvSpPr>
          <p:spPr>
            <a:xfrm>
              <a:off x="435291" y="3744033"/>
              <a:ext cx="181389" cy="263014"/>
            </a:xfrm>
            <a:custGeom>
              <a:rect b="b" l="l" r="r" t="t"/>
              <a:pathLst>
                <a:path extrusionOk="0" h="578145" w="398720">
                  <a:moveTo>
                    <a:pt x="403038" y="570864"/>
                  </a:moveTo>
                  <a:cubicBezTo>
                    <a:pt x="330604" y="587477"/>
                    <a:pt x="264815" y="583490"/>
                    <a:pt x="201684" y="554915"/>
                  </a:cubicBezTo>
                  <a:cubicBezTo>
                    <a:pt x="145199" y="529662"/>
                    <a:pt x="103998" y="487797"/>
                    <a:pt x="72764" y="435963"/>
                  </a:cubicBezTo>
                  <a:cubicBezTo>
                    <a:pt x="29570" y="364858"/>
                    <a:pt x="7640" y="287107"/>
                    <a:pt x="4982" y="204040"/>
                  </a:cubicBezTo>
                  <a:cubicBezTo>
                    <a:pt x="3653" y="158852"/>
                    <a:pt x="6975" y="113664"/>
                    <a:pt x="8969" y="68475"/>
                  </a:cubicBezTo>
                  <a:cubicBezTo>
                    <a:pt x="9634" y="48539"/>
                    <a:pt x="8969" y="29268"/>
                    <a:pt x="1659" y="10661"/>
                  </a:cubicBezTo>
                  <a:cubicBezTo>
                    <a:pt x="-2328" y="693"/>
                    <a:pt x="995" y="-1965"/>
                    <a:pt x="10298" y="1357"/>
                  </a:cubicBezTo>
                  <a:cubicBezTo>
                    <a:pt x="101339" y="33920"/>
                    <a:pt x="190387" y="71133"/>
                    <a:pt x="264815" y="134264"/>
                  </a:cubicBezTo>
                  <a:cubicBezTo>
                    <a:pt x="273454" y="141574"/>
                    <a:pt x="281428" y="150213"/>
                    <a:pt x="288738" y="158188"/>
                  </a:cubicBezTo>
                  <a:cubicBezTo>
                    <a:pt x="311332" y="184104"/>
                    <a:pt x="321965" y="211350"/>
                    <a:pt x="316649" y="247900"/>
                  </a:cubicBezTo>
                  <a:cubicBezTo>
                    <a:pt x="307345" y="308372"/>
                    <a:pt x="309339" y="368845"/>
                    <a:pt x="323294" y="428653"/>
                  </a:cubicBezTo>
                  <a:cubicBezTo>
                    <a:pt x="333927" y="483145"/>
                    <a:pt x="356521" y="531656"/>
                    <a:pt x="403038" y="5708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9"/>
            <p:cNvSpPr/>
            <p:nvPr/>
          </p:nvSpPr>
          <p:spPr>
            <a:xfrm>
              <a:off x="601260" y="3459487"/>
              <a:ext cx="178366" cy="293246"/>
            </a:xfrm>
            <a:custGeom>
              <a:rect b="b" l="l" r="r" t="t"/>
              <a:pathLst>
                <a:path extrusionOk="0" h="644598" w="392075">
                  <a:moveTo>
                    <a:pt x="370481" y="648098"/>
                  </a:moveTo>
                  <a:cubicBezTo>
                    <a:pt x="368487" y="643446"/>
                    <a:pt x="366493" y="641453"/>
                    <a:pt x="365829" y="638795"/>
                  </a:cubicBezTo>
                  <a:cubicBezTo>
                    <a:pt x="330608" y="523830"/>
                    <a:pt x="267478" y="422821"/>
                    <a:pt x="208334" y="319818"/>
                  </a:cubicBezTo>
                  <a:cubicBezTo>
                    <a:pt x="199695" y="304533"/>
                    <a:pt x="195708" y="312508"/>
                    <a:pt x="190392" y="321812"/>
                  </a:cubicBezTo>
                  <a:cubicBezTo>
                    <a:pt x="130583" y="424814"/>
                    <a:pt x="68782" y="526488"/>
                    <a:pt x="32897" y="640788"/>
                  </a:cubicBezTo>
                  <a:cubicBezTo>
                    <a:pt x="32232" y="642117"/>
                    <a:pt x="31568" y="644111"/>
                    <a:pt x="29574" y="646105"/>
                  </a:cubicBezTo>
                  <a:cubicBezTo>
                    <a:pt x="22264" y="640788"/>
                    <a:pt x="20935" y="632149"/>
                    <a:pt x="18277" y="624839"/>
                  </a:cubicBezTo>
                  <a:cubicBezTo>
                    <a:pt x="-4982" y="559051"/>
                    <a:pt x="-3653" y="491268"/>
                    <a:pt x="8974" y="424150"/>
                  </a:cubicBezTo>
                  <a:cubicBezTo>
                    <a:pt x="25587" y="337760"/>
                    <a:pt x="56156" y="256022"/>
                    <a:pt x="96692" y="178272"/>
                  </a:cubicBezTo>
                  <a:cubicBezTo>
                    <a:pt x="126596" y="121122"/>
                    <a:pt x="157829" y="65301"/>
                    <a:pt x="191056" y="10145"/>
                  </a:cubicBezTo>
                  <a:cubicBezTo>
                    <a:pt x="194379" y="4828"/>
                    <a:pt x="197702" y="-7798"/>
                    <a:pt x="205676" y="6822"/>
                  </a:cubicBezTo>
                  <a:cubicBezTo>
                    <a:pt x="268807" y="114477"/>
                    <a:pt x="333931" y="221467"/>
                    <a:pt x="369816" y="342412"/>
                  </a:cubicBezTo>
                  <a:cubicBezTo>
                    <a:pt x="393075" y="420163"/>
                    <a:pt x="407695" y="498578"/>
                    <a:pt x="392410" y="579651"/>
                  </a:cubicBezTo>
                  <a:cubicBezTo>
                    <a:pt x="389088" y="602910"/>
                    <a:pt x="383107" y="625504"/>
                    <a:pt x="370481" y="6480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9"/>
            <p:cNvSpPr/>
            <p:nvPr/>
          </p:nvSpPr>
          <p:spPr>
            <a:xfrm>
              <a:off x="465386" y="3537650"/>
              <a:ext cx="120926" cy="220690"/>
            </a:xfrm>
            <a:custGeom>
              <a:rect b="b" l="l" r="r" t="t"/>
              <a:pathLst>
                <a:path extrusionOk="0" h="485110" w="265813">
                  <a:moveTo>
                    <a:pt x="269101" y="485586"/>
                  </a:moveTo>
                  <a:cubicBezTo>
                    <a:pt x="248501" y="458340"/>
                    <a:pt x="230558" y="435081"/>
                    <a:pt x="212616" y="411822"/>
                  </a:cubicBezTo>
                  <a:cubicBezTo>
                    <a:pt x="165434" y="350020"/>
                    <a:pt x="104297" y="304832"/>
                    <a:pt x="36514" y="269612"/>
                  </a:cubicBezTo>
                  <a:cubicBezTo>
                    <a:pt x="19901" y="260973"/>
                    <a:pt x="13255" y="249676"/>
                    <a:pt x="10597" y="232398"/>
                  </a:cubicBezTo>
                  <a:cubicBezTo>
                    <a:pt x="-3358" y="158634"/>
                    <a:pt x="-2029" y="84871"/>
                    <a:pt x="5945" y="10443"/>
                  </a:cubicBezTo>
                  <a:cubicBezTo>
                    <a:pt x="7275" y="-4177"/>
                    <a:pt x="14584" y="-190"/>
                    <a:pt x="22559" y="3133"/>
                  </a:cubicBezTo>
                  <a:cubicBezTo>
                    <a:pt x="102303" y="33702"/>
                    <a:pt x="174073" y="76897"/>
                    <a:pt x="239862" y="130724"/>
                  </a:cubicBezTo>
                  <a:cubicBezTo>
                    <a:pt x="270430" y="155976"/>
                    <a:pt x="269766" y="155976"/>
                    <a:pt x="258469" y="193855"/>
                  </a:cubicBezTo>
                  <a:cubicBezTo>
                    <a:pt x="235210" y="270276"/>
                    <a:pt x="240526" y="346698"/>
                    <a:pt x="255146" y="423119"/>
                  </a:cubicBezTo>
                  <a:cubicBezTo>
                    <a:pt x="258469" y="442391"/>
                    <a:pt x="263785" y="461662"/>
                    <a:pt x="269101" y="4855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9"/>
            <p:cNvSpPr/>
            <p:nvPr/>
          </p:nvSpPr>
          <p:spPr>
            <a:xfrm>
              <a:off x="807567" y="3537520"/>
              <a:ext cx="120926" cy="217667"/>
            </a:xfrm>
            <a:custGeom>
              <a:rect b="b" l="l" r="r" t="t"/>
              <a:pathLst>
                <a:path extrusionOk="0" h="478465" w="265813">
                  <a:moveTo>
                    <a:pt x="52" y="483215"/>
                  </a:moveTo>
                  <a:cubicBezTo>
                    <a:pt x="18659" y="419419"/>
                    <a:pt x="27298" y="357618"/>
                    <a:pt x="25969" y="293822"/>
                  </a:cubicBezTo>
                  <a:cubicBezTo>
                    <a:pt x="25305" y="251292"/>
                    <a:pt x="19324" y="209426"/>
                    <a:pt x="2046" y="170219"/>
                  </a:cubicBezTo>
                  <a:cubicBezTo>
                    <a:pt x="-1941" y="161580"/>
                    <a:pt x="52" y="156263"/>
                    <a:pt x="6698" y="150283"/>
                  </a:cubicBezTo>
                  <a:cubicBezTo>
                    <a:pt x="78467" y="86487"/>
                    <a:pt x="158876" y="35983"/>
                    <a:pt x="248588" y="2092"/>
                  </a:cubicBezTo>
                  <a:cubicBezTo>
                    <a:pt x="257227" y="-1231"/>
                    <a:pt x="263208" y="-1896"/>
                    <a:pt x="264537" y="10066"/>
                  </a:cubicBezTo>
                  <a:cubicBezTo>
                    <a:pt x="271182" y="87152"/>
                    <a:pt x="273841" y="164238"/>
                    <a:pt x="257227" y="240659"/>
                  </a:cubicBezTo>
                  <a:cubicBezTo>
                    <a:pt x="255234" y="250627"/>
                    <a:pt x="251246" y="259266"/>
                    <a:pt x="241278" y="264583"/>
                  </a:cubicBezTo>
                  <a:cubicBezTo>
                    <a:pt x="146250" y="311765"/>
                    <a:pt x="71822" y="382205"/>
                    <a:pt x="13343" y="469924"/>
                  </a:cubicBezTo>
                  <a:cubicBezTo>
                    <a:pt x="11349" y="473247"/>
                    <a:pt x="8691" y="476569"/>
                    <a:pt x="6033" y="479892"/>
                  </a:cubicBezTo>
                  <a:cubicBezTo>
                    <a:pt x="4704" y="480557"/>
                    <a:pt x="3375" y="481221"/>
                    <a:pt x="52" y="4832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9"/>
            <p:cNvSpPr/>
            <p:nvPr/>
          </p:nvSpPr>
          <p:spPr>
            <a:xfrm>
              <a:off x="820893" y="3620351"/>
              <a:ext cx="241852" cy="157204"/>
            </a:xfrm>
            <a:custGeom>
              <a:rect b="b" l="l" r="r" t="t"/>
              <a:pathLst>
                <a:path extrusionOk="0" h="345558" w="531627">
                  <a:moveTo>
                    <a:pt x="0" y="345663"/>
                  </a:moveTo>
                  <a:cubicBezTo>
                    <a:pt x="19272" y="315759"/>
                    <a:pt x="43195" y="290506"/>
                    <a:pt x="67783" y="265918"/>
                  </a:cubicBezTo>
                  <a:cubicBezTo>
                    <a:pt x="195373" y="141650"/>
                    <a:pt x="343565" y="51938"/>
                    <a:pt x="515015" y="3427"/>
                  </a:cubicBezTo>
                  <a:cubicBezTo>
                    <a:pt x="535615" y="-2554"/>
                    <a:pt x="535615" y="-2554"/>
                    <a:pt x="535615" y="18711"/>
                  </a:cubicBezTo>
                  <a:cubicBezTo>
                    <a:pt x="535615" y="41970"/>
                    <a:pt x="532957" y="65229"/>
                    <a:pt x="527641" y="87823"/>
                  </a:cubicBezTo>
                  <a:cubicBezTo>
                    <a:pt x="519666" y="121714"/>
                    <a:pt x="503718" y="149625"/>
                    <a:pt x="471155" y="167567"/>
                  </a:cubicBezTo>
                  <a:cubicBezTo>
                    <a:pt x="426632" y="192155"/>
                    <a:pt x="384766" y="221394"/>
                    <a:pt x="342900" y="255950"/>
                  </a:cubicBezTo>
                  <a:cubicBezTo>
                    <a:pt x="343565" y="229369"/>
                    <a:pt x="347552" y="206110"/>
                    <a:pt x="354197" y="183516"/>
                  </a:cubicBezTo>
                  <a:cubicBezTo>
                    <a:pt x="358849" y="167567"/>
                    <a:pt x="352868" y="168232"/>
                    <a:pt x="340907" y="171554"/>
                  </a:cubicBezTo>
                  <a:cubicBezTo>
                    <a:pt x="247207" y="199465"/>
                    <a:pt x="160818" y="243324"/>
                    <a:pt x="78415" y="294493"/>
                  </a:cubicBezTo>
                  <a:cubicBezTo>
                    <a:pt x="51834" y="311107"/>
                    <a:pt x="26581" y="328385"/>
                    <a:pt x="0" y="34566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9"/>
            <p:cNvSpPr/>
            <p:nvPr/>
          </p:nvSpPr>
          <p:spPr>
            <a:xfrm>
              <a:off x="321467" y="3619096"/>
              <a:ext cx="241852" cy="157204"/>
            </a:xfrm>
            <a:custGeom>
              <a:rect b="b" l="l" r="r" t="t"/>
              <a:pathLst>
                <a:path extrusionOk="0" h="345558" w="531627">
                  <a:moveTo>
                    <a:pt x="537611" y="345762"/>
                  </a:moveTo>
                  <a:cubicBezTo>
                    <a:pt x="475144" y="303897"/>
                    <a:pt x="412013" y="265354"/>
                    <a:pt x="345560" y="232127"/>
                  </a:cubicBezTo>
                  <a:cubicBezTo>
                    <a:pt x="297713" y="208868"/>
                    <a:pt x="249202" y="188268"/>
                    <a:pt x="198033" y="172983"/>
                  </a:cubicBezTo>
                  <a:cubicBezTo>
                    <a:pt x="178762" y="167003"/>
                    <a:pt x="178762" y="167667"/>
                    <a:pt x="182749" y="186274"/>
                  </a:cubicBezTo>
                  <a:cubicBezTo>
                    <a:pt x="187401" y="208204"/>
                    <a:pt x="192052" y="230134"/>
                    <a:pt x="193381" y="256050"/>
                  </a:cubicBezTo>
                  <a:cubicBezTo>
                    <a:pt x="182749" y="248076"/>
                    <a:pt x="174110" y="240766"/>
                    <a:pt x="164806" y="234121"/>
                  </a:cubicBezTo>
                  <a:cubicBezTo>
                    <a:pt x="130251" y="208204"/>
                    <a:pt x="95030" y="184281"/>
                    <a:pt x="57816" y="163015"/>
                  </a:cubicBezTo>
                  <a:cubicBezTo>
                    <a:pt x="35887" y="150389"/>
                    <a:pt x="23260" y="133111"/>
                    <a:pt x="14622" y="110517"/>
                  </a:cubicBezTo>
                  <a:cubicBezTo>
                    <a:pt x="3989" y="82607"/>
                    <a:pt x="2" y="52703"/>
                    <a:pt x="2" y="22799"/>
                  </a:cubicBezTo>
                  <a:cubicBezTo>
                    <a:pt x="2" y="-3118"/>
                    <a:pt x="-663" y="-3118"/>
                    <a:pt x="23925" y="4192"/>
                  </a:cubicBezTo>
                  <a:cubicBezTo>
                    <a:pt x="168129" y="45393"/>
                    <a:pt x="296384" y="116498"/>
                    <a:pt x="410684" y="212856"/>
                  </a:cubicBezTo>
                  <a:cubicBezTo>
                    <a:pt x="457202" y="253392"/>
                    <a:pt x="501061" y="295922"/>
                    <a:pt x="537611" y="34576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227" name="Google Shape;227;p9"/>
          <p:cNvCxnSpPr/>
          <p:nvPr/>
        </p:nvCxnSpPr>
        <p:spPr>
          <a:xfrm>
            <a:off x="8077958" y="666379"/>
            <a:ext cx="3171825" cy="0"/>
          </a:xfrm>
          <a:prstGeom prst="straightConnector1">
            <a:avLst/>
          </a:prstGeom>
          <a:noFill/>
          <a:ln cap="flat" cmpd="sng" w="19050">
            <a:solidFill>
              <a:schemeClr val="accent1"/>
            </a:solidFill>
            <a:prstDash val="solid"/>
            <a:miter lim="800000"/>
            <a:headEnd len="med" w="med" type="oval"/>
            <a:tailEnd len="med" w="med" type="oval"/>
          </a:ln>
        </p:spPr>
      </p:cxnSp>
      <p:cxnSp>
        <p:nvCxnSpPr>
          <p:cNvPr id="228" name="Google Shape;228;p9"/>
          <p:cNvCxnSpPr/>
          <p:nvPr/>
        </p:nvCxnSpPr>
        <p:spPr>
          <a:xfrm>
            <a:off x="3277358" y="639875"/>
            <a:ext cx="3171825" cy="0"/>
          </a:xfrm>
          <a:prstGeom prst="straightConnector1">
            <a:avLst/>
          </a:prstGeom>
          <a:noFill/>
          <a:ln cap="flat" cmpd="sng" w="19050">
            <a:solidFill>
              <a:schemeClr val="accent1"/>
            </a:solidFill>
            <a:prstDash val="solid"/>
            <a:miter lim="800000"/>
            <a:headEnd len="med" w="med" type="oval"/>
            <a:tailEnd len="med" w="med" type="oval"/>
          </a:ln>
        </p:spPr>
      </p:cxnSp>
      <p:sp>
        <p:nvSpPr>
          <p:cNvPr id="229" name="Google Shape;229;p9"/>
          <p:cNvSpPr txBox="1"/>
          <p:nvPr/>
        </p:nvSpPr>
        <p:spPr>
          <a:xfrm>
            <a:off x="5261818" y="929959"/>
            <a:ext cx="3998294"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chemeClr val="accent1"/>
                </a:solidFill>
                <a:latin typeface="Arial"/>
                <a:ea typeface="Arial"/>
                <a:cs typeface="Arial"/>
                <a:sym typeface="Arial"/>
              </a:rPr>
              <a:t>LỄ BÁI PHÁP BẢO</a:t>
            </a:r>
            <a:endParaRPr b="1" sz="2400">
              <a:solidFill>
                <a:schemeClr val="accent1"/>
              </a:solidFill>
              <a:latin typeface="Arial"/>
              <a:ea typeface="Arial"/>
              <a:cs typeface="Arial"/>
              <a:sym typeface="Arial"/>
            </a:endParaRPr>
          </a:p>
        </p:txBody>
      </p:sp>
      <p:sp>
        <p:nvSpPr>
          <p:cNvPr id="230" name="Google Shape;230;p9"/>
          <p:cNvSpPr txBox="1"/>
          <p:nvPr/>
        </p:nvSpPr>
        <p:spPr>
          <a:xfrm>
            <a:off x="3036019" y="1400256"/>
            <a:ext cx="6002395" cy="255454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Bát Thánh Đạo: Con đường Chánh Giác</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Đưa chúng sanh vượt thoát bờ mê</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Con nay một niệm quay về</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Quy y Pháp Bảo: Bồ-đề tự tâm.</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Pháp Bất Diệt: Cha Lành khéo dạy</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Lìa danh ngôn hý luận, nghĩ bàn</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Vượt thời gian, vượt không gian</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Thiết thực hiện tại, hoát nhiên tỏ tường.</a:t>
            </a:r>
            <a:endParaRPr/>
          </a:p>
        </p:txBody>
      </p:sp>
      <p:sp>
        <p:nvSpPr>
          <p:cNvPr id="231" name="Google Shape;231;p9"/>
          <p:cNvSpPr txBox="1"/>
          <p:nvPr/>
        </p:nvSpPr>
        <p:spPr>
          <a:xfrm>
            <a:off x="5763877" y="3883095"/>
            <a:ext cx="6002395" cy="255454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Pháp hướng thượng, đến rồi thấy rõ</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Lìa si mê, xả bỏ vọng trần</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Trí nhân ngộ tánh chân nhân</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Tự mình chứng ngộ Pháp Thân diệu thường</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Gieo năm vóc vi trần đảnh lễ</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Những lỗi lầm vô ý khởi sanh</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Cúi xin Pháp học, Pháp hành</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Cho con sám tội tâm thành từ đây (lạy).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ection Break Slide Master">
  <a:themeElements>
    <a:clrScheme name="ALLPPT-COLOR 102">
      <a:dk1>
        <a:srgbClr val="000000"/>
      </a:dk1>
      <a:lt1>
        <a:srgbClr val="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ver and End Slide Master">
  <a:themeElements>
    <a:clrScheme name="ALLPPT-COLOR 102">
      <a:dk1>
        <a:srgbClr val="000000"/>
      </a:dk1>
      <a:lt1>
        <a:srgbClr val="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COLOR 102">
      <a:dk1>
        <a:srgbClr val="000000"/>
      </a:dk1>
      <a:lt1>
        <a:srgbClr val="FFFFFF"/>
      </a:lt1>
      <a:dk2>
        <a:srgbClr val="44546A"/>
      </a:dk2>
      <a:lt2>
        <a:srgbClr val="E7E6E6"/>
      </a:lt2>
      <a:accent1>
        <a:srgbClr val="8E1F0B"/>
      </a:accent1>
      <a:accent2>
        <a:srgbClr val="DB6D25"/>
      </a:accent2>
      <a:accent3>
        <a:srgbClr val="FFB03B"/>
      </a:accent3>
      <a:accent4>
        <a:srgbClr val="FFCE4B"/>
      </a:accent4>
      <a:accent5>
        <a:srgbClr val="FCE68A"/>
      </a:accent5>
      <a:accent6>
        <a:srgbClr val="63070A"/>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2019-01-14T06:35:35Z</dcterms:created>
  <dc:creator>Allppt.com</dc:creator>
</cp:coreProperties>
</file>