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70"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E8AAA2-5FD9-4542-B9B1-CD41AC7788F2}"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DE42F-2D92-46B4-82B5-9638B7C272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8AAA2-5FD9-4542-B9B1-CD41AC7788F2}"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DE42F-2D92-46B4-82B5-9638B7C272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8AAA2-5FD9-4542-B9B1-CD41AC7788F2}"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DE42F-2D92-46B4-82B5-9638B7C272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8AAA2-5FD9-4542-B9B1-CD41AC7788F2}"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DE42F-2D92-46B4-82B5-9638B7C272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E8AAA2-5FD9-4542-B9B1-CD41AC7788F2}"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DE42F-2D92-46B4-82B5-9638B7C272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E8AAA2-5FD9-4542-B9B1-CD41AC7788F2}"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DE42F-2D92-46B4-82B5-9638B7C272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E8AAA2-5FD9-4542-B9B1-CD41AC7788F2}" type="datetimeFigureOut">
              <a:rPr lang="en-US" smtClean="0"/>
              <a:pPr/>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DE42F-2D92-46B4-82B5-9638B7C272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E8AAA2-5FD9-4542-B9B1-CD41AC7788F2}" type="datetimeFigureOut">
              <a:rPr lang="en-US" smtClean="0"/>
              <a:pPr/>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DE42F-2D92-46B4-82B5-9638B7C272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8AAA2-5FD9-4542-B9B1-CD41AC7788F2}" type="datetimeFigureOut">
              <a:rPr lang="en-US" smtClean="0"/>
              <a:pPr/>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DE42F-2D92-46B4-82B5-9638B7C272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8AAA2-5FD9-4542-B9B1-CD41AC7788F2}"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DE42F-2D92-46B4-82B5-9638B7C272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8AAA2-5FD9-4542-B9B1-CD41AC7788F2}"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DE42F-2D92-46B4-82B5-9638B7C272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8AAA2-5FD9-4542-B9B1-CD41AC7788F2}" type="datetimeFigureOut">
              <a:rPr lang="en-US" smtClean="0"/>
              <a:pPr/>
              <a:t>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DE42F-2D92-46B4-82B5-9638B7C272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err="1" smtClean="0">
                <a:solidFill>
                  <a:srgbClr val="FF0000"/>
                </a:solidFill>
              </a:rPr>
              <a:t>Nghiện</a:t>
            </a:r>
            <a:r>
              <a:rPr lang="en-US" b="1" dirty="0" smtClean="0">
                <a:solidFill>
                  <a:srgbClr val="FF0000"/>
                </a:solidFill>
              </a:rPr>
              <a:t> </a:t>
            </a:r>
            <a:r>
              <a:rPr lang="en-US" b="1" dirty="0" err="1" smtClean="0">
                <a:solidFill>
                  <a:srgbClr val="FF0000"/>
                </a:solidFill>
              </a:rPr>
              <a:t>Ăn</a:t>
            </a:r>
            <a:r>
              <a:rPr lang="en-US" b="1" dirty="0" smtClean="0">
                <a:solidFill>
                  <a:srgbClr val="FF0000"/>
                </a:solidFill>
              </a:rPr>
              <a:t> </a:t>
            </a:r>
            <a:r>
              <a:rPr lang="en-US" b="1" dirty="0" err="1" smtClean="0">
                <a:solidFill>
                  <a:srgbClr val="FF0000"/>
                </a:solidFill>
              </a:rPr>
              <a:t>tạo</a:t>
            </a:r>
            <a:r>
              <a:rPr lang="en-US" b="1" dirty="0" smtClean="0">
                <a:solidFill>
                  <a:srgbClr val="FF0000"/>
                </a:solidFill>
              </a:rPr>
              <a:t> </a:t>
            </a:r>
            <a:r>
              <a:rPr lang="en-US" b="1" dirty="0" err="1" smtClean="0">
                <a:solidFill>
                  <a:srgbClr val="FF0000"/>
                </a:solidFill>
              </a:rPr>
              <a:t>Nghiệp</a:t>
            </a:r>
            <a:endParaRPr lang="en-US" b="1" dirty="0">
              <a:solidFill>
                <a:srgbClr val="FF0000"/>
              </a:solidFill>
            </a:endParaRPr>
          </a:p>
        </p:txBody>
      </p:sp>
      <p:sp>
        <p:nvSpPr>
          <p:cNvPr id="3" name="Subtitle 2"/>
          <p:cNvSpPr>
            <a:spLocks noGrp="1"/>
          </p:cNvSpPr>
          <p:nvPr>
            <p:ph type="subTitle" idx="1"/>
          </p:nvPr>
        </p:nvSpPr>
        <p:spPr/>
        <p:txBody>
          <a:bodyPr/>
          <a:lstStyle/>
          <a:p>
            <a:r>
              <a:rPr lang="en-US" dirty="0" err="1" smtClean="0"/>
              <a:t>Lớp</a:t>
            </a:r>
            <a:r>
              <a:rPr lang="en-US" dirty="0" smtClean="0"/>
              <a:t> </a:t>
            </a:r>
            <a:r>
              <a:rPr lang="en-US" dirty="0" err="1" smtClean="0"/>
              <a:t>Học</a:t>
            </a:r>
            <a:r>
              <a:rPr lang="en-US" dirty="0" smtClean="0"/>
              <a:t> </a:t>
            </a:r>
            <a:r>
              <a:rPr lang="en-US" dirty="0" err="1" smtClean="0"/>
              <a:t>cho</a:t>
            </a:r>
            <a:r>
              <a:rPr lang="en-US" dirty="0" smtClean="0"/>
              <a:t> </a:t>
            </a:r>
            <a:r>
              <a:rPr lang="en-US" dirty="0" err="1" smtClean="0"/>
              <a:t>ng</a:t>
            </a:r>
            <a:r>
              <a:rPr lang="vi-VN" dirty="0" smtClean="0"/>
              <a:t>ườ</a:t>
            </a:r>
            <a:r>
              <a:rPr lang="en-US" dirty="0" err="1" smtClean="0"/>
              <a:t>i</a:t>
            </a:r>
            <a:r>
              <a:rPr lang="en-US" dirty="0" smtClean="0"/>
              <a:t> S</a:t>
            </a:r>
            <a:r>
              <a:rPr lang="vi-VN" dirty="0" smtClean="0"/>
              <a:t>ơ</a:t>
            </a:r>
            <a:r>
              <a:rPr lang="en-US" dirty="0" smtClean="0"/>
              <a:t> C</a:t>
            </a:r>
            <a:r>
              <a:rPr lang="vi-VN" dirty="0" smtClean="0"/>
              <a:t>ơ</a:t>
            </a:r>
            <a:r>
              <a:rPr lang="en-US" dirty="0" smtClean="0"/>
              <a:t> </a:t>
            </a:r>
            <a:r>
              <a:rPr lang="en-US" dirty="0" err="1" smtClean="0"/>
              <a:t>Tuệ</a:t>
            </a:r>
            <a:r>
              <a:rPr lang="en-US" dirty="0" smtClean="0"/>
              <a:t> </a:t>
            </a:r>
            <a:r>
              <a:rPr lang="en-US" dirty="0" err="1" smtClean="0"/>
              <a:t>Tâm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Thói</a:t>
            </a:r>
            <a:r>
              <a:rPr lang="en-US" dirty="0" smtClean="0">
                <a:solidFill>
                  <a:srgbClr val="FF0000"/>
                </a:solidFill>
              </a:rPr>
              <a:t> </a:t>
            </a:r>
            <a:r>
              <a:rPr lang="vi-VN" dirty="0" smtClean="0">
                <a:solidFill>
                  <a:srgbClr val="FF0000"/>
                </a:solidFill>
              </a:rPr>
              <a:t>ă</a:t>
            </a:r>
            <a:r>
              <a:rPr lang="en-US" dirty="0" smtClean="0">
                <a:solidFill>
                  <a:srgbClr val="FF0000"/>
                </a:solidFill>
              </a:rPr>
              <a:t>n </a:t>
            </a:r>
            <a:r>
              <a:rPr lang="en-US" dirty="0" err="1" smtClean="0">
                <a:solidFill>
                  <a:srgbClr val="FF0000"/>
                </a:solidFill>
              </a:rPr>
              <a:t>ảnh</a:t>
            </a:r>
            <a:r>
              <a:rPr lang="en-US" dirty="0" smtClean="0">
                <a:solidFill>
                  <a:srgbClr val="FF0000"/>
                </a:solidFill>
              </a:rPr>
              <a:t> h</a:t>
            </a:r>
            <a:r>
              <a:rPr lang="vi-VN" dirty="0" smtClean="0">
                <a:solidFill>
                  <a:srgbClr val="FF0000"/>
                </a:solidFill>
              </a:rPr>
              <a:t>ưởn</a:t>
            </a:r>
            <a:r>
              <a:rPr lang="en-US" dirty="0" smtClean="0">
                <a:solidFill>
                  <a:srgbClr val="FF0000"/>
                </a:solidFill>
              </a:rPr>
              <a:t>g </a:t>
            </a:r>
            <a:r>
              <a:rPr lang="vi-VN" dirty="0" smtClean="0">
                <a:solidFill>
                  <a:srgbClr val="FF0000"/>
                </a:solidFill>
              </a:rPr>
              <a:t>đế</a:t>
            </a:r>
            <a:r>
              <a:rPr lang="en-US" dirty="0" smtClean="0">
                <a:solidFill>
                  <a:srgbClr val="FF0000"/>
                </a:solidFill>
              </a:rPr>
              <a:t>n </a:t>
            </a:r>
            <a:r>
              <a:rPr lang="en-US" dirty="0" err="1" smtClean="0">
                <a:solidFill>
                  <a:srgbClr val="FF0000"/>
                </a:solidFill>
              </a:rPr>
              <a:t>Não</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23554" name="Picture 2" descr="Thiền có thể thay đổi cấu tạo bộ não như thế nào?"/>
          <p:cNvPicPr>
            <a:picLocks noChangeAspect="1" noChangeArrowheads="1"/>
          </p:cNvPicPr>
          <p:nvPr/>
        </p:nvPicPr>
        <p:blipFill>
          <a:blip r:embed="rId2"/>
          <a:srcRect/>
          <a:stretch>
            <a:fillRect/>
          </a:stretch>
        </p:blipFill>
        <p:spPr bwMode="auto">
          <a:xfrm>
            <a:off x="285720" y="1500174"/>
            <a:ext cx="8637322" cy="498634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descr="Những điều ít biết về khoa học não bộ"/>
          <p:cNvPicPr>
            <a:picLocks noChangeAspect="1" noChangeArrowheads="1"/>
          </p:cNvPicPr>
          <p:nvPr/>
        </p:nvPicPr>
        <p:blipFill>
          <a:blip r:embed="rId2"/>
          <a:srcRect/>
          <a:stretch>
            <a:fillRect/>
          </a:stretch>
        </p:blipFill>
        <p:spPr bwMode="auto">
          <a:xfrm>
            <a:off x="428596" y="214290"/>
            <a:ext cx="8310588" cy="624142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Mahàtanhàsankhaya</a:t>
            </a:r>
            <a:r>
              <a:rPr lang="en-US" dirty="0" smtClean="0">
                <a:solidFill>
                  <a:srgbClr val="FF0000"/>
                </a:solidFill>
              </a:rPr>
              <a:t> </a:t>
            </a:r>
            <a:r>
              <a:rPr lang="en-US" dirty="0" err="1" smtClean="0">
                <a:solidFill>
                  <a:srgbClr val="FF0000"/>
                </a:solidFill>
              </a:rPr>
              <a:t>sutta</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buNone/>
            </a:pPr>
            <a:r>
              <a:rPr lang="vi-VN" dirty="0" smtClean="0"/>
              <a:t>-- Này các Tỷ-kheo, có bốn món ăn giúp cho an trú các loài hữu tình đã sanh hay phò trợ các loài hữu tình sẽ sanh. Thế nào là bốn? Ðoàn thực hoặc thô hoặc tế, thứ hai là xúc thực, thứ ba là tư niệm thực, và thứ tư là thức thực. Và này các Tỷ-kheo bốn món ăn này, lấy gì làm nhân duyên, lấy gì làm tập khởi, lấy gì làm sanh chủng, lấy gì làm nguyên nhân? Bốn món ăn này lấy ái làm nhân duyên, lấy ái làm tập khởi, lấy ái làm sanh chủng, lấy ái làm nguyên nhân.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Câu</a:t>
            </a:r>
            <a:r>
              <a:rPr lang="en-US" dirty="0" smtClean="0">
                <a:solidFill>
                  <a:srgbClr val="FF0000"/>
                </a:solidFill>
              </a:rPr>
              <a:t> </a:t>
            </a:r>
            <a:r>
              <a:rPr lang="en-US" dirty="0" err="1" smtClean="0">
                <a:solidFill>
                  <a:srgbClr val="FF0000"/>
                </a:solidFill>
              </a:rPr>
              <a:t>hỏi</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a:xfrm>
            <a:off x="285720" y="1643050"/>
            <a:ext cx="8686800" cy="4525963"/>
          </a:xfrm>
        </p:spPr>
        <p:txBody>
          <a:bodyPr>
            <a:normAutofit fontScale="85000" lnSpcReduction="10000"/>
          </a:bodyPr>
          <a:lstStyle/>
          <a:p>
            <a:pPr marL="514350" indent="-514350">
              <a:buFont typeface="+mj-lt"/>
              <a:buAutoNum type="arabicPeriod"/>
            </a:pPr>
            <a:r>
              <a:rPr lang="en-US" dirty="0" err="1" smtClean="0"/>
              <a:t>Có</a:t>
            </a:r>
            <a:r>
              <a:rPr lang="en-US" dirty="0" smtClean="0"/>
              <a:t> </a:t>
            </a:r>
            <a:r>
              <a:rPr lang="en-US" dirty="0" err="1" smtClean="0"/>
              <a:t>cái</a:t>
            </a:r>
            <a:r>
              <a:rPr lang="en-US" dirty="0" smtClean="0"/>
              <a:t> THỨC </a:t>
            </a:r>
            <a:r>
              <a:rPr lang="en-US" dirty="0" err="1" smtClean="0"/>
              <a:t>luân</a:t>
            </a:r>
            <a:r>
              <a:rPr lang="en-US" dirty="0" smtClean="0"/>
              <a:t> </a:t>
            </a:r>
            <a:r>
              <a:rPr lang="en-US" dirty="0" err="1" smtClean="0"/>
              <a:t>chuyển</a:t>
            </a:r>
            <a:r>
              <a:rPr lang="en-US" dirty="0" smtClean="0"/>
              <a:t> </a:t>
            </a:r>
            <a:r>
              <a:rPr lang="en-US" dirty="0" err="1" smtClean="0"/>
              <a:t>không</a:t>
            </a:r>
            <a:r>
              <a:rPr lang="en-US" dirty="0" smtClean="0"/>
              <a:t>? </a:t>
            </a:r>
          </a:p>
          <a:p>
            <a:pPr marL="514350" indent="-514350">
              <a:buFont typeface="+mj-lt"/>
              <a:buAutoNum type="arabicPeriod"/>
            </a:pPr>
            <a:r>
              <a:rPr lang="en-US" dirty="0" err="1" smtClean="0"/>
              <a:t>Trong</a:t>
            </a:r>
            <a:r>
              <a:rPr lang="en-US" dirty="0" smtClean="0"/>
              <a:t> </a:t>
            </a:r>
            <a:r>
              <a:rPr lang="en-US" dirty="0" err="1" smtClean="0"/>
              <a:t>khi</a:t>
            </a:r>
            <a:r>
              <a:rPr lang="en-US" dirty="0" smtClean="0"/>
              <a:t> </a:t>
            </a:r>
            <a:r>
              <a:rPr lang="vi-VN" dirty="0" smtClean="0"/>
              <a:t>ă</a:t>
            </a:r>
            <a:r>
              <a:rPr lang="en-US" dirty="0" smtClean="0"/>
              <a:t>n </a:t>
            </a:r>
            <a:r>
              <a:rPr lang="en-US" dirty="0" err="1" smtClean="0"/>
              <a:t>thì</a:t>
            </a:r>
            <a:r>
              <a:rPr lang="en-US" dirty="0" smtClean="0"/>
              <a:t> </a:t>
            </a:r>
            <a:r>
              <a:rPr lang="en-US" dirty="0" err="1" smtClean="0"/>
              <a:t>cái</a:t>
            </a:r>
            <a:r>
              <a:rPr lang="en-US" dirty="0" smtClean="0"/>
              <a:t> </a:t>
            </a:r>
            <a:r>
              <a:rPr lang="en-US" dirty="0" err="1" smtClean="0"/>
              <a:t>Thức</a:t>
            </a:r>
            <a:r>
              <a:rPr lang="en-US" dirty="0" smtClean="0"/>
              <a:t> </a:t>
            </a:r>
            <a:r>
              <a:rPr lang="en-US" dirty="0" err="1" smtClean="0"/>
              <a:t>nào</a:t>
            </a:r>
            <a:r>
              <a:rPr lang="en-US" dirty="0" smtClean="0"/>
              <a:t> </a:t>
            </a:r>
            <a:r>
              <a:rPr lang="en-US" dirty="0" err="1" smtClean="0"/>
              <a:t>luân</a:t>
            </a:r>
            <a:r>
              <a:rPr lang="en-US" dirty="0" smtClean="0"/>
              <a:t> </a:t>
            </a:r>
            <a:r>
              <a:rPr lang="en-US" dirty="0" err="1" smtClean="0"/>
              <a:t>chuyển</a:t>
            </a:r>
            <a:r>
              <a:rPr lang="en-US" dirty="0" smtClean="0"/>
              <a:t>?</a:t>
            </a:r>
          </a:p>
          <a:p>
            <a:pPr marL="514350" indent="-514350">
              <a:buFont typeface="+mj-lt"/>
              <a:buAutoNum type="arabicPeriod"/>
            </a:pPr>
            <a:r>
              <a:rPr lang="en-US" dirty="0" err="1" smtClean="0"/>
              <a:t>Cái</a:t>
            </a:r>
            <a:r>
              <a:rPr lang="en-US" dirty="0" smtClean="0"/>
              <a:t> </a:t>
            </a:r>
            <a:r>
              <a:rPr lang="en-US" dirty="0" err="1" smtClean="0"/>
              <a:t>gì</a:t>
            </a:r>
            <a:r>
              <a:rPr lang="en-US" dirty="0" smtClean="0"/>
              <a:t> </a:t>
            </a:r>
            <a:r>
              <a:rPr lang="vi-VN" dirty="0" smtClean="0"/>
              <a:t>đ</a:t>
            </a:r>
            <a:r>
              <a:rPr lang="en-US" dirty="0" err="1" smtClean="0"/>
              <a:t>ang</a:t>
            </a:r>
            <a:r>
              <a:rPr lang="en-US" dirty="0" smtClean="0"/>
              <a:t> </a:t>
            </a:r>
            <a:r>
              <a:rPr lang="vi-VN" dirty="0" smtClean="0"/>
              <a:t>ă</a:t>
            </a:r>
            <a:r>
              <a:rPr lang="en-US" dirty="0" smtClean="0"/>
              <a:t>n?</a:t>
            </a:r>
          </a:p>
          <a:p>
            <a:pPr marL="514350" indent="-514350">
              <a:buFont typeface="+mj-lt"/>
              <a:buAutoNum type="arabicPeriod"/>
            </a:pPr>
            <a:r>
              <a:rPr lang="en-US" dirty="0" err="1" smtClean="0"/>
              <a:t>Cái</a:t>
            </a:r>
            <a:r>
              <a:rPr lang="en-US" dirty="0" smtClean="0"/>
              <a:t> </a:t>
            </a:r>
            <a:r>
              <a:rPr lang="en-US" dirty="0" err="1" smtClean="0"/>
              <a:t>gì</a:t>
            </a:r>
            <a:r>
              <a:rPr lang="en-US" dirty="0" smtClean="0"/>
              <a:t> </a:t>
            </a:r>
            <a:r>
              <a:rPr lang="vi-VN" dirty="0" smtClean="0"/>
              <a:t>đ</a:t>
            </a:r>
            <a:r>
              <a:rPr lang="en-US" dirty="0" err="1" smtClean="0"/>
              <a:t>ang</a:t>
            </a:r>
            <a:r>
              <a:rPr lang="en-US" dirty="0" smtClean="0"/>
              <a:t> </a:t>
            </a:r>
            <a:r>
              <a:rPr lang="vi-VN" dirty="0" smtClean="0"/>
              <a:t>ă</a:t>
            </a:r>
            <a:r>
              <a:rPr lang="en-US" dirty="0" smtClean="0"/>
              <a:t>n </a:t>
            </a:r>
            <a:r>
              <a:rPr lang="en-US" dirty="0" err="1" smtClean="0"/>
              <a:t>cái</a:t>
            </a:r>
            <a:r>
              <a:rPr lang="en-US" dirty="0" smtClean="0"/>
              <a:t> </a:t>
            </a:r>
            <a:r>
              <a:rPr lang="en-US" dirty="0" err="1" smtClean="0"/>
              <a:t>gì</a:t>
            </a:r>
            <a:r>
              <a:rPr lang="en-US" dirty="0" smtClean="0"/>
              <a:t>?</a:t>
            </a:r>
          </a:p>
          <a:p>
            <a:pPr marL="514350" indent="-514350">
              <a:buFont typeface="+mj-lt"/>
              <a:buAutoNum type="arabicPeriod"/>
            </a:pPr>
            <a:r>
              <a:rPr lang="en-US" dirty="0" err="1" smtClean="0"/>
              <a:t>Cái</a:t>
            </a:r>
            <a:r>
              <a:rPr lang="en-US" dirty="0" smtClean="0"/>
              <a:t> </a:t>
            </a:r>
            <a:r>
              <a:rPr lang="en-US" dirty="0" err="1" smtClean="0"/>
              <a:t>Thức</a:t>
            </a:r>
            <a:r>
              <a:rPr lang="en-US" dirty="0" smtClean="0"/>
              <a:t> </a:t>
            </a:r>
            <a:r>
              <a:rPr lang="en-US" dirty="0" err="1" smtClean="0"/>
              <a:t>nào</a:t>
            </a:r>
            <a:r>
              <a:rPr lang="en-US" dirty="0" smtClean="0"/>
              <a:t> </a:t>
            </a:r>
            <a:r>
              <a:rPr lang="en-US" dirty="0" err="1" smtClean="0"/>
              <a:t>xuất</a:t>
            </a:r>
            <a:r>
              <a:rPr lang="en-US" dirty="0" smtClean="0"/>
              <a:t> </a:t>
            </a:r>
            <a:r>
              <a:rPr lang="en-US" dirty="0" err="1" smtClean="0"/>
              <a:t>hiện</a:t>
            </a:r>
            <a:r>
              <a:rPr lang="en-US" dirty="0" smtClean="0"/>
              <a:t> </a:t>
            </a:r>
            <a:r>
              <a:rPr lang="en-US" dirty="0" err="1" smtClean="0"/>
              <a:t>khi</a:t>
            </a:r>
            <a:r>
              <a:rPr lang="en-US" dirty="0" smtClean="0"/>
              <a:t> </a:t>
            </a:r>
            <a:r>
              <a:rPr lang="vi-VN" dirty="0" smtClean="0"/>
              <a:t>ă</a:t>
            </a:r>
            <a:r>
              <a:rPr lang="en-US" dirty="0" smtClean="0"/>
              <a:t>n? </a:t>
            </a:r>
          </a:p>
          <a:p>
            <a:pPr marL="514350" indent="-514350">
              <a:buFont typeface="+mj-lt"/>
              <a:buAutoNum type="arabicPeriod"/>
            </a:pPr>
            <a:r>
              <a:rPr lang="en-US" dirty="0" err="1" smtClean="0"/>
              <a:t>Cái</a:t>
            </a:r>
            <a:r>
              <a:rPr lang="en-US" dirty="0" smtClean="0"/>
              <a:t> </a:t>
            </a:r>
            <a:r>
              <a:rPr lang="en-US" dirty="0" err="1" smtClean="0"/>
              <a:t>Thức</a:t>
            </a:r>
            <a:r>
              <a:rPr lang="en-US" dirty="0" smtClean="0"/>
              <a:t> </a:t>
            </a:r>
            <a:r>
              <a:rPr lang="en-US" dirty="0" err="1" smtClean="0"/>
              <a:t>nào</a:t>
            </a:r>
            <a:r>
              <a:rPr lang="en-US" dirty="0" smtClean="0"/>
              <a:t> </a:t>
            </a:r>
            <a:r>
              <a:rPr lang="en-US" dirty="0" err="1" smtClean="0"/>
              <a:t>nhận</a:t>
            </a:r>
            <a:r>
              <a:rPr lang="en-US" dirty="0" smtClean="0"/>
              <a:t> </a:t>
            </a:r>
            <a:r>
              <a:rPr lang="en-US" dirty="0" err="1" smtClean="0"/>
              <a:t>biết</a:t>
            </a:r>
            <a:r>
              <a:rPr lang="en-US" dirty="0" smtClean="0"/>
              <a:t> </a:t>
            </a:r>
            <a:r>
              <a:rPr lang="en-US" dirty="0" err="1" smtClean="0"/>
              <a:t>khi</a:t>
            </a:r>
            <a:r>
              <a:rPr lang="en-US" dirty="0" smtClean="0"/>
              <a:t> </a:t>
            </a:r>
            <a:r>
              <a:rPr lang="vi-VN" dirty="0" smtClean="0"/>
              <a:t>ă</a:t>
            </a:r>
            <a:r>
              <a:rPr lang="en-US" dirty="0" smtClean="0"/>
              <a:t>n?</a:t>
            </a:r>
          </a:p>
          <a:p>
            <a:pPr marL="514350" indent="-514350">
              <a:buFont typeface="+mj-lt"/>
              <a:buAutoNum type="arabicPeriod"/>
            </a:pPr>
            <a:r>
              <a:rPr lang="en-US" dirty="0" err="1" smtClean="0"/>
              <a:t>Những</a:t>
            </a:r>
            <a:r>
              <a:rPr lang="en-US" dirty="0" smtClean="0"/>
              <a:t> </a:t>
            </a:r>
            <a:r>
              <a:rPr lang="en-US" dirty="0" err="1" smtClean="0"/>
              <a:t>cái</a:t>
            </a:r>
            <a:r>
              <a:rPr lang="en-US" dirty="0" smtClean="0"/>
              <a:t> </a:t>
            </a:r>
            <a:r>
              <a:rPr lang="en-US" dirty="0" err="1" smtClean="0"/>
              <a:t>Thức</a:t>
            </a:r>
            <a:r>
              <a:rPr lang="en-US" dirty="0" smtClean="0"/>
              <a:t> </a:t>
            </a:r>
            <a:r>
              <a:rPr lang="en-US" dirty="0" err="1" smtClean="0"/>
              <a:t>nào</a:t>
            </a:r>
            <a:r>
              <a:rPr lang="en-US" dirty="0" smtClean="0"/>
              <a:t> </a:t>
            </a:r>
            <a:r>
              <a:rPr lang="en-US" dirty="0" err="1" smtClean="0"/>
              <a:t>nhận</a:t>
            </a:r>
            <a:r>
              <a:rPr lang="en-US" dirty="0" smtClean="0"/>
              <a:t> </a:t>
            </a:r>
            <a:r>
              <a:rPr lang="en-US" dirty="0" err="1" smtClean="0"/>
              <a:t>biết</a:t>
            </a:r>
            <a:r>
              <a:rPr lang="en-US" dirty="0" smtClean="0"/>
              <a:t> </a:t>
            </a:r>
            <a:r>
              <a:rPr lang="en-US" dirty="0" err="1" smtClean="0"/>
              <a:t>có</a:t>
            </a:r>
            <a:r>
              <a:rPr lang="en-US" dirty="0" smtClean="0"/>
              <a:t> </a:t>
            </a:r>
            <a:r>
              <a:rPr lang="en-US" dirty="0" err="1" smtClean="0"/>
              <a:t>cái</a:t>
            </a:r>
            <a:r>
              <a:rPr lang="en-US" dirty="0" smtClean="0"/>
              <a:t> </a:t>
            </a:r>
            <a:r>
              <a:rPr lang="en-US" dirty="0" err="1" smtClean="0"/>
              <a:t>biết</a:t>
            </a:r>
            <a:r>
              <a:rPr lang="en-US" dirty="0" smtClean="0"/>
              <a:t> </a:t>
            </a:r>
            <a:r>
              <a:rPr lang="en-US" dirty="0" err="1" smtClean="0"/>
              <a:t>khi</a:t>
            </a:r>
            <a:r>
              <a:rPr lang="en-US" dirty="0" smtClean="0"/>
              <a:t> </a:t>
            </a:r>
            <a:r>
              <a:rPr lang="vi-VN" dirty="0" smtClean="0"/>
              <a:t>đ</a:t>
            </a:r>
            <a:r>
              <a:rPr lang="en-US" dirty="0" err="1" smtClean="0"/>
              <a:t>ang</a:t>
            </a:r>
            <a:r>
              <a:rPr lang="en-US" dirty="0" smtClean="0"/>
              <a:t> </a:t>
            </a:r>
            <a:r>
              <a:rPr lang="vi-VN" dirty="0" smtClean="0"/>
              <a:t>ă</a:t>
            </a:r>
            <a:r>
              <a:rPr lang="en-US" dirty="0" smtClean="0"/>
              <a:t>n? </a:t>
            </a:r>
          </a:p>
          <a:p>
            <a:pPr marL="514350" indent="-514350">
              <a:buFont typeface="+mj-lt"/>
              <a:buAutoNum type="arabicPeriod"/>
            </a:pPr>
            <a:r>
              <a:rPr lang="en-US" dirty="0" err="1" smtClean="0"/>
              <a:t>Cái</a:t>
            </a:r>
            <a:r>
              <a:rPr lang="en-US" dirty="0" smtClean="0"/>
              <a:t> </a:t>
            </a:r>
            <a:r>
              <a:rPr lang="en-US" dirty="0" err="1" smtClean="0"/>
              <a:t>Thức</a:t>
            </a:r>
            <a:r>
              <a:rPr lang="en-US" dirty="0" smtClean="0"/>
              <a:t> </a:t>
            </a:r>
            <a:r>
              <a:rPr lang="en-US" dirty="0" err="1" smtClean="0"/>
              <a:t>sanh</a:t>
            </a:r>
            <a:r>
              <a:rPr lang="en-US" dirty="0" smtClean="0"/>
              <a:t> </a:t>
            </a:r>
            <a:r>
              <a:rPr lang="en-US" dirty="0" err="1" smtClean="0"/>
              <a:t>khởi</a:t>
            </a:r>
            <a:r>
              <a:rPr lang="en-US" dirty="0" smtClean="0"/>
              <a:t> </a:t>
            </a:r>
            <a:r>
              <a:rPr lang="en-US" dirty="0" err="1" smtClean="0"/>
              <a:t>khi</a:t>
            </a:r>
            <a:r>
              <a:rPr lang="en-US" dirty="0" smtClean="0"/>
              <a:t> </a:t>
            </a:r>
            <a:r>
              <a:rPr lang="vi-VN" dirty="0" smtClean="0"/>
              <a:t>ă</a:t>
            </a:r>
            <a:r>
              <a:rPr lang="en-US" dirty="0" smtClean="0"/>
              <a:t>n </a:t>
            </a:r>
            <a:r>
              <a:rPr lang="en-US" dirty="0" err="1" smtClean="0"/>
              <a:t>có</a:t>
            </a:r>
            <a:r>
              <a:rPr lang="en-US" dirty="0" smtClean="0"/>
              <a:t> </a:t>
            </a:r>
            <a:r>
              <a:rPr lang="en-US" dirty="0" err="1" smtClean="0"/>
              <a:t>thấy</a:t>
            </a:r>
            <a:r>
              <a:rPr lang="en-US" dirty="0" smtClean="0"/>
              <a:t> </a:t>
            </a:r>
            <a:r>
              <a:rPr lang="en-US" dirty="0" err="1" smtClean="0"/>
              <a:t>Tham</a:t>
            </a:r>
            <a:r>
              <a:rPr lang="en-US" dirty="0" smtClean="0"/>
              <a:t> </a:t>
            </a:r>
            <a:r>
              <a:rPr lang="en-US" dirty="0" err="1" smtClean="0"/>
              <a:t>Sân</a:t>
            </a:r>
            <a:r>
              <a:rPr lang="en-US" dirty="0" smtClean="0"/>
              <a:t> </a:t>
            </a:r>
            <a:r>
              <a:rPr lang="en-US" dirty="0" smtClean="0"/>
              <a:t>Si </a:t>
            </a:r>
            <a:r>
              <a:rPr lang="en-US" dirty="0" err="1" smtClean="0"/>
              <a:t>không</a:t>
            </a:r>
            <a:r>
              <a:rPr lang="en-US" dirty="0" smtClean="0"/>
              <a:t>? </a:t>
            </a:r>
            <a:r>
              <a:rPr lang="en-US" dirty="0" smtClean="0"/>
              <a:t>Hay </a:t>
            </a:r>
            <a:r>
              <a:rPr lang="en-US" dirty="0" err="1" smtClean="0"/>
              <a:t>cái</a:t>
            </a:r>
            <a:r>
              <a:rPr lang="en-US" dirty="0" smtClean="0"/>
              <a:t> </a:t>
            </a:r>
            <a:r>
              <a:rPr lang="en-US" dirty="0" err="1" smtClean="0"/>
              <a:t>gì</a:t>
            </a:r>
            <a:r>
              <a:rPr lang="en-US" dirty="0" smtClean="0"/>
              <a:t> </a:t>
            </a:r>
            <a:r>
              <a:rPr lang="en-US" dirty="0" err="1" smtClean="0"/>
              <a:t>thấy</a:t>
            </a:r>
            <a:r>
              <a:rPr lang="en-US" dirty="0" smtClean="0"/>
              <a:t>?</a:t>
            </a:r>
          </a:p>
          <a:p>
            <a:pPr marL="514350" indent="-514350">
              <a:buFont typeface="+mj-lt"/>
              <a:buAutoNum type="arabicPeriod"/>
            </a:pPr>
            <a:r>
              <a:rPr lang="en-US" dirty="0" err="1" smtClean="0"/>
              <a:t>Ăn</a:t>
            </a:r>
            <a:r>
              <a:rPr lang="en-US" dirty="0" smtClean="0"/>
              <a:t> </a:t>
            </a:r>
            <a:r>
              <a:rPr lang="en-US" dirty="0" err="1" smtClean="0"/>
              <a:t>nh</a:t>
            </a:r>
            <a:r>
              <a:rPr lang="vi-VN" dirty="0" smtClean="0"/>
              <a:t>ư</a:t>
            </a:r>
            <a:r>
              <a:rPr lang="en-US" dirty="0" smtClean="0"/>
              <a:t> </a:t>
            </a:r>
            <a:r>
              <a:rPr lang="en-US" dirty="0" err="1" smtClean="0"/>
              <a:t>thế</a:t>
            </a:r>
            <a:r>
              <a:rPr lang="en-US" dirty="0" smtClean="0"/>
              <a:t> </a:t>
            </a:r>
            <a:r>
              <a:rPr lang="en-US" dirty="0" err="1" smtClean="0"/>
              <a:t>nào</a:t>
            </a:r>
            <a:r>
              <a:rPr lang="en-US" dirty="0" smtClean="0"/>
              <a:t> </a:t>
            </a:r>
            <a:r>
              <a:rPr lang="vi-VN" dirty="0" smtClean="0"/>
              <a:t>để</a:t>
            </a:r>
            <a:r>
              <a:rPr lang="en-US" dirty="0" smtClean="0"/>
              <a:t> </a:t>
            </a:r>
            <a:r>
              <a:rPr lang="vi-VN" dirty="0" smtClean="0"/>
              <a:t>đ</a:t>
            </a:r>
            <a:r>
              <a:rPr lang="en-US" dirty="0" err="1" smtClean="0"/>
              <a:t>oạn</a:t>
            </a:r>
            <a:r>
              <a:rPr lang="en-US" dirty="0" smtClean="0"/>
              <a:t> </a:t>
            </a:r>
            <a:r>
              <a:rPr lang="en-US" dirty="0" err="1" smtClean="0"/>
              <a:t>diệt</a:t>
            </a:r>
            <a:r>
              <a:rPr lang="en-US" dirty="0" smtClean="0"/>
              <a:t> </a:t>
            </a:r>
            <a:r>
              <a:rPr lang="en-US" dirty="0" err="1" smtClean="0"/>
              <a:t>Tham</a:t>
            </a:r>
            <a:r>
              <a:rPr lang="en-US" dirty="0" smtClean="0"/>
              <a:t> </a:t>
            </a:r>
            <a:r>
              <a:rPr lang="en-US" dirty="0" err="1" smtClean="0"/>
              <a:t>Sân</a:t>
            </a:r>
            <a:r>
              <a:rPr lang="en-US" dirty="0" smtClean="0"/>
              <a:t> Si?</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solidFill>
                  <a:srgbClr val="FF0000"/>
                </a:solidFill>
              </a:rPr>
              <a:t>Ăn</a:t>
            </a:r>
            <a:r>
              <a:rPr lang="en-US" dirty="0" smtClean="0">
                <a:solidFill>
                  <a:srgbClr val="FF0000"/>
                </a:solidFill>
              </a:rPr>
              <a:t> </a:t>
            </a:r>
            <a:r>
              <a:rPr lang="en-US" dirty="0" err="1" smtClean="0">
                <a:solidFill>
                  <a:srgbClr val="FF0000"/>
                </a:solidFill>
              </a:rPr>
              <a:t>cái</a:t>
            </a:r>
            <a:r>
              <a:rPr lang="en-US" dirty="0" smtClean="0">
                <a:solidFill>
                  <a:srgbClr val="FF0000"/>
                </a:solidFill>
              </a:rPr>
              <a:t> </a:t>
            </a:r>
            <a:r>
              <a:rPr lang="en-US" dirty="0" err="1" smtClean="0">
                <a:solidFill>
                  <a:srgbClr val="FF0000"/>
                </a:solidFill>
              </a:rPr>
              <a:t>gì</a:t>
            </a:r>
            <a:r>
              <a:rPr lang="en-US" dirty="0" smtClean="0">
                <a:solidFill>
                  <a:srgbClr val="FF0000"/>
                </a:solidFill>
              </a:rPr>
              <a:t>? </a:t>
            </a:r>
            <a:r>
              <a:rPr lang="en-US" dirty="0" err="1" smtClean="0">
                <a:solidFill>
                  <a:srgbClr val="FF0000"/>
                </a:solidFill>
              </a:rPr>
              <a:t>Cái</a:t>
            </a:r>
            <a:r>
              <a:rPr lang="en-US" dirty="0" smtClean="0">
                <a:solidFill>
                  <a:srgbClr val="FF0000"/>
                </a:solidFill>
              </a:rPr>
              <a:t> </a:t>
            </a:r>
            <a:r>
              <a:rPr lang="en-US" dirty="0" err="1" smtClean="0">
                <a:solidFill>
                  <a:srgbClr val="FF0000"/>
                </a:solidFill>
              </a:rPr>
              <a:t>gì</a:t>
            </a:r>
            <a:r>
              <a:rPr lang="en-US" dirty="0" smtClean="0">
                <a:solidFill>
                  <a:srgbClr val="FF0000"/>
                </a:solidFill>
              </a:rPr>
              <a:t> </a:t>
            </a:r>
            <a:r>
              <a:rPr lang="en-US" dirty="0" err="1" smtClean="0">
                <a:solidFill>
                  <a:srgbClr val="FF0000"/>
                </a:solidFill>
              </a:rPr>
              <a:t>Ăn</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lstStyle/>
          <a:p>
            <a:r>
              <a:rPr lang="vi-VN" dirty="0" smtClean="0"/>
              <a:t>Ăn để làm súc sanh, ăn để sanh tử luân hồi, ăn để giải thoát. Đó chính là 5 bài học TỐI QUAN TRỌNG nhưng ĐƠN GIẢN cho người sơ cơ. Phật Tử lo viễn cầu Niết Bàn nhưng lại ăn như súc sanh thì sẽ sanh </a:t>
            </a:r>
            <a:r>
              <a:rPr lang="vi-VN" dirty="0" smtClean="0"/>
              <a:t>t</a:t>
            </a:r>
            <a:r>
              <a:rPr lang="en-US" dirty="0" smtClean="0"/>
              <a:t>h</a:t>
            </a:r>
            <a:r>
              <a:rPr lang="vi-VN" dirty="0" smtClean="0"/>
              <a:t>ú </a:t>
            </a:r>
            <a:r>
              <a:rPr lang="vi-VN" dirty="0" smtClean="0"/>
              <a:t>về đâu????</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US" dirty="0" err="1" smtClean="0">
                <a:solidFill>
                  <a:srgbClr val="FF0000"/>
                </a:solidFill>
              </a:rPr>
              <a:t>Thói</a:t>
            </a:r>
            <a:r>
              <a:rPr lang="en-US" dirty="0" smtClean="0">
                <a:solidFill>
                  <a:srgbClr val="FF0000"/>
                </a:solidFill>
              </a:rPr>
              <a:t> </a:t>
            </a:r>
            <a:r>
              <a:rPr lang="en-US" dirty="0" err="1" smtClean="0">
                <a:solidFill>
                  <a:srgbClr val="FF0000"/>
                </a:solidFill>
              </a:rPr>
              <a:t>quen</a:t>
            </a:r>
            <a:r>
              <a:rPr lang="en-US" dirty="0" smtClean="0">
                <a:solidFill>
                  <a:srgbClr val="FF0000"/>
                </a:solidFill>
              </a:rPr>
              <a:t> </a:t>
            </a:r>
            <a:r>
              <a:rPr lang="en-US" dirty="0" err="1" smtClean="0">
                <a:solidFill>
                  <a:srgbClr val="FF0000"/>
                </a:solidFill>
              </a:rPr>
              <a:t>tạo</a:t>
            </a:r>
            <a:r>
              <a:rPr lang="en-US" dirty="0" smtClean="0">
                <a:solidFill>
                  <a:srgbClr val="FF0000"/>
                </a:solidFill>
              </a:rPr>
              <a:t> </a:t>
            </a:r>
            <a:r>
              <a:rPr lang="en-US" dirty="0" err="1" smtClean="0">
                <a:solidFill>
                  <a:srgbClr val="FF0000"/>
                </a:solidFill>
              </a:rPr>
              <a:t>Nghiệp</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1026" name="Picture 2" descr="Food addiction is real, and we&amp;#39;re all at risk - Drug Addiction Now"/>
          <p:cNvPicPr>
            <a:picLocks noChangeAspect="1" noChangeArrowheads="1"/>
          </p:cNvPicPr>
          <p:nvPr/>
        </p:nvPicPr>
        <p:blipFill>
          <a:blip r:embed="rId2"/>
          <a:srcRect/>
          <a:stretch>
            <a:fillRect/>
          </a:stretch>
        </p:blipFill>
        <p:spPr bwMode="auto">
          <a:xfrm>
            <a:off x="285720" y="1214422"/>
            <a:ext cx="8358198" cy="526732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a:t>
            </a:r>
            <a:r>
              <a:rPr lang="vi-VN" dirty="0" smtClean="0">
                <a:solidFill>
                  <a:srgbClr val="FF0000"/>
                </a:solidFill>
              </a:rPr>
              <a:t>ưở</a:t>
            </a:r>
            <a:r>
              <a:rPr lang="en-US" dirty="0" err="1" smtClean="0">
                <a:solidFill>
                  <a:srgbClr val="FF0000"/>
                </a:solidFill>
              </a:rPr>
              <a:t>ng</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6146" name="Picture 2" descr="The Dark Reality of Food Addiction – A Step Towards Change! - Eating  Disorder Referral Latest Updates In The Eating Disorder Field By EDReferral"/>
          <p:cNvPicPr>
            <a:picLocks noChangeAspect="1" noChangeArrowheads="1"/>
          </p:cNvPicPr>
          <p:nvPr/>
        </p:nvPicPr>
        <p:blipFill>
          <a:blip r:embed="rId2"/>
          <a:srcRect/>
          <a:stretch>
            <a:fillRect/>
          </a:stretch>
        </p:blipFill>
        <p:spPr bwMode="auto">
          <a:xfrm>
            <a:off x="285720" y="1428736"/>
            <a:ext cx="8572560" cy="514353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hế độ ăn uống, sinh hoạt cho người đang cai nghiện ma túy | Cơ sở cai  nghiện ma túy tự nguyện Lê Hà Nguyễn"/>
          <p:cNvPicPr>
            <a:picLocks noChangeAspect="1" noChangeArrowheads="1"/>
          </p:cNvPicPr>
          <p:nvPr/>
        </p:nvPicPr>
        <p:blipFill>
          <a:blip r:embed="rId2"/>
          <a:srcRect/>
          <a:stretch>
            <a:fillRect/>
          </a:stretch>
        </p:blipFill>
        <p:spPr bwMode="auto">
          <a:xfrm>
            <a:off x="428596" y="764865"/>
            <a:ext cx="8234386" cy="530731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Đừng quá trách móc bản thân, bởi hội chứng nghiện ăn là có thật"/>
          <p:cNvPicPr>
            <a:picLocks noChangeAspect="1" noChangeArrowheads="1"/>
          </p:cNvPicPr>
          <p:nvPr/>
        </p:nvPicPr>
        <p:blipFill>
          <a:blip r:embed="rId2"/>
          <a:srcRect/>
          <a:stretch>
            <a:fillRect/>
          </a:stretch>
        </p:blipFill>
        <p:spPr bwMode="auto">
          <a:xfrm>
            <a:off x="357158" y="642918"/>
            <a:ext cx="8524892" cy="56211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US" b="1" dirty="0" err="1" smtClean="0">
                <a:solidFill>
                  <a:srgbClr val="FF0000"/>
                </a:solidFill>
              </a:rPr>
              <a:t>Bạn</a:t>
            </a:r>
            <a:r>
              <a:rPr lang="en-US" b="1" dirty="0" smtClean="0">
                <a:solidFill>
                  <a:srgbClr val="FF0000"/>
                </a:solidFill>
              </a:rPr>
              <a:t> </a:t>
            </a:r>
            <a:r>
              <a:rPr lang="en-US" b="1" dirty="0" err="1" smtClean="0">
                <a:solidFill>
                  <a:srgbClr val="FF0000"/>
                </a:solidFill>
              </a:rPr>
              <a:t>nghiện</a:t>
            </a:r>
            <a:r>
              <a:rPr lang="en-US" b="1" dirty="0" smtClean="0">
                <a:solidFill>
                  <a:srgbClr val="FF0000"/>
                </a:solidFill>
              </a:rPr>
              <a:t> </a:t>
            </a:r>
            <a:r>
              <a:rPr lang="en-US" b="1" dirty="0" err="1" smtClean="0">
                <a:solidFill>
                  <a:srgbClr val="FF0000"/>
                </a:solidFill>
              </a:rPr>
              <a:t>món</a:t>
            </a:r>
            <a:r>
              <a:rPr lang="en-US" b="1" dirty="0" smtClean="0">
                <a:solidFill>
                  <a:srgbClr val="FF0000"/>
                </a:solidFill>
              </a:rPr>
              <a:t> </a:t>
            </a:r>
            <a:r>
              <a:rPr lang="en-US" b="1" dirty="0" err="1" smtClean="0">
                <a:solidFill>
                  <a:srgbClr val="FF0000"/>
                </a:solidFill>
              </a:rPr>
              <a:t>nào</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9218" name="Picture 2" descr="Ăn gì bổ não và tăng trí nhớ? | Vita Organic"/>
          <p:cNvPicPr>
            <a:picLocks noChangeAspect="1" noChangeArrowheads="1"/>
          </p:cNvPicPr>
          <p:nvPr/>
        </p:nvPicPr>
        <p:blipFill>
          <a:blip r:embed="rId2"/>
          <a:srcRect/>
          <a:stretch>
            <a:fillRect/>
          </a:stretch>
        </p:blipFill>
        <p:spPr bwMode="auto">
          <a:xfrm>
            <a:off x="365032" y="1071546"/>
            <a:ext cx="8578920" cy="532448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Bạn biết gì về não phải và não trái của trẻ"/>
          <p:cNvPicPr>
            <a:picLocks noChangeAspect="1" noChangeArrowheads="1"/>
          </p:cNvPicPr>
          <p:nvPr/>
        </p:nvPicPr>
        <p:blipFill>
          <a:blip r:embed="rId2"/>
          <a:srcRect/>
          <a:stretch>
            <a:fillRect/>
          </a:stretch>
        </p:blipFill>
        <p:spPr bwMode="auto">
          <a:xfrm>
            <a:off x="571472" y="273915"/>
            <a:ext cx="7910534" cy="591732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US" b="1" dirty="0" err="1" smtClean="0">
                <a:solidFill>
                  <a:srgbClr val="FF0000"/>
                </a:solidFill>
              </a:rPr>
              <a:t>Thiền</a:t>
            </a:r>
            <a:r>
              <a:rPr lang="en-US" b="1" dirty="0" smtClean="0">
                <a:solidFill>
                  <a:srgbClr val="FF0000"/>
                </a:solidFill>
              </a:rPr>
              <a:t> </a:t>
            </a:r>
            <a:r>
              <a:rPr lang="en-US" b="1" dirty="0" err="1" smtClean="0">
                <a:solidFill>
                  <a:srgbClr val="FF0000"/>
                </a:solidFill>
              </a:rPr>
              <a:t>Ăn</a:t>
            </a:r>
            <a:r>
              <a:rPr lang="en-US" b="1" dirty="0" smtClean="0">
                <a:solidFill>
                  <a:srgbClr val="FF0000"/>
                </a:solidFill>
              </a:rPr>
              <a:t> </a:t>
            </a:r>
            <a:r>
              <a:rPr lang="en-US" b="1" dirty="0" err="1" smtClean="0">
                <a:solidFill>
                  <a:srgbClr val="FF0000"/>
                </a:solidFill>
              </a:rPr>
              <a:t>nh</a:t>
            </a:r>
            <a:r>
              <a:rPr lang="vi-VN" b="1" dirty="0" smtClean="0">
                <a:solidFill>
                  <a:srgbClr val="FF0000"/>
                </a:solidFill>
              </a:rPr>
              <a:t>ư</a:t>
            </a:r>
            <a:r>
              <a:rPr lang="en-US" b="1" dirty="0" smtClean="0">
                <a:solidFill>
                  <a:srgbClr val="FF0000"/>
                </a:solidFill>
              </a:rPr>
              <a:t> </a:t>
            </a:r>
            <a:r>
              <a:rPr lang="en-US" b="1" dirty="0" err="1" smtClean="0">
                <a:solidFill>
                  <a:srgbClr val="FF0000"/>
                </a:solidFill>
              </a:rPr>
              <a:t>thế</a:t>
            </a:r>
            <a:r>
              <a:rPr lang="en-US" b="1" dirty="0" smtClean="0">
                <a:solidFill>
                  <a:srgbClr val="FF0000"/>
                </a:solidFill>
              </a:rPr>
              <a:t> </a:t>
            </a:r>
            <a:r>
              <a:rPr lang="en-US" b="1" dirty="0" err="1" smtClean="0">
                <a:solidFill>
                  <a:srgbClr val="FF0000"/>
                </a:solidFill>
              </a:rPr>
              <a:t>nào</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21506" name="Picture 2" descr="Áp dụng thiền ăn giữ tinh thần thoải mái trong mùa dịch COVID19"/>
          <p:cNvPicPr>
            <a:picLocks noChangeAspect="1" noChangeArrowheads="1"/>
          </p:cNvPicPr>
          <p:nvPr/>
        </p:nvPicPr>
        <p:blipFill>
          <a:blip r:embed="rId2"/>
          <a:srcRect/>
          <a:stretch>
            <a:fillRect/>
          </a:stretch>
        </p:blipFill>
        <p:spPr bwMode="auto">
          <a:xfrm>
            <a:off x="428596" y="1205492"/>
            <a:ext cx="8548694" cy="534293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Thiền</a:t>
            </a:r>
            <a:r>
              <a:rPr lang="en-US" dirty="0" smtClean="0">
                <a:solidFill>
                  <a:srgbClr val="FF0000"/>
                </a:solidFill>
              </a:rPr>
              <a:t> </a:t>
            </a:r>
            <a:r>
              <a:rPr lang="en-US" dirty="0" err="1" smtClean="0">
                <a:solidFill>
                  <a:srgbClr val="FF0000"/>
                </a:solidFill>
              </a:rPr>
              <a:t>Ăn</a:t>
            </a:r>
            <a:r>
              <a:rPr lang="en-US" dirty="0" smtClean="0">
                <a:solidFill>
                  <a:srgbClr val="FF0000"/>
                </a:solidFill>
              </a:rPr>
              <a:t> </a:t>
            </a:r>
            <a:r>
              <a:rPr lang="en-US" dirty="0" err="1" smtClean="0">
                <a:solidFill>
                  <a:srgbClr val="FF0000"/>
                </a:solidFill>
              </a:rPr>
              <a:t>và</a:t>
            </a:r>
            <a:r>
              <a:rPr lang="en-US" dirty="0" smtClean="0">
                <a:solidFill>
                  <a:srgbClr val="FF0000"/>
                </a:solidFill>
              </a:rPr>
              <a:t> </a:t>
            </a:r>
            <a:r>
              <a:rPr lang="en-US" dirty="0" err="1" smtClean="0">
                <a:solidFill>
                  <a:srgbClr val="FF0000"/>
                </a:solidFill>
              </a:rPr>
              <a:t>Hoạt</a:t>
            </a:r>
            <a:r>
              <a:rPr lang="en-US" dirty="0" smtClean="0">
                <a:solidFill>
                  <a:srgbClr val="FF0000"/>
                </a:solidFill>
              </a:rPr>
              <a:t> </a:t>
            </a:r>
            <a:r>
              <a:rPr lang="en-US" dirty="0" err="1" smtClean="0">
                <a:solidFill>
                  <a:srgbClr val="FF0000"/>
                </a:solidFill>
              </a:rPr>
              <a:t>Động</a:t>
            </a:r>
            <a:r>
              <a:rPr lang="en-US" dirty="0" smtClean="0">
                <a:solidFill>
                  <a:srgbClr val="FF0000"/>
                </a:solidFill>
              </a:rPr>
              <a:t> </a:t>
            </a:r>
            <a:r>
              <a:rPr lang="en-US" dirty="0" err="1" smtClean="0">
                <a:solidFill>
                  <a:srgbClr val="FF0000"/>
                </a:solidFill>
              </a:rPr>
              <a:t>của</a:t>
            </a:r>
            <a:r>
              <a:rPr lang="en-US" dirty="0" smtClean="0">
                <a:solidFill>
                  <a:srgbClr val="FF0000"/>
                </a:solidFill>
              </a:rPr>
              <a:t> </a:t>
            </a:r>
            <a:r>
              <a:rPr lang="en-US" dirty="0" err="1" smtClean="0">
                <a:solidFill>
                  <a:srgbClr val="FF0000"/>
                </a:solidFill>
              </a:rPr>
              <a:t>Não</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22530" name="Picture 2" descr="Bí quyết giúp não hoạt động tốt - Công ty Cổ phần Trí Tri"/>
          <p:cNvPicPr>
            <a:picLocks noChangeAspect="1" noChangeArrowheads="1"/>
          </p:cNvPicPr>
          <p:nvPr/>
        </p:nvPicPr>
        <p:blipFill>
          <a:blip r:embed="rId2"/>
          <a:srcRect/>
          <a:stretch>
            <a:fillRect/>
          </a:stretch>
        </p:blipFill>
        <p:spPr bwMode="auto">
          <a:xfrm>
            <a:off x="322394" y="1428736"/>
            <a:ext cx="8131028" cy="492443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342</Words>
  <Application>Microsoft Office PowerPoint</Application>
  <PresentationFormat>On-screen Show (4:3)</PresentationFormat>
  <Paragraphs>22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Nghiện Ăn tạo Nghiệp</vt:lpstr>
      <vt:lpstr>Thói quen tạo Nghiệp</vt:lpstr>
      <vt:lpstr>Tưởng</vt:lpstr>
      <vt:lpstr>Slide 4</vt:lpstr>
      <vt:lpstr>Slide 5</vt:lpstr>
      <vt:lpstr>Bạn nghiện món nào?</vt:lpstr>
      <vt:lpstr>Slide 7</vt:lpstr>
      <vt:lpstr>Thiền Ăn như thế nào?</vt:lpstr>
      <vt:lpstr>Thiền Ăn và Hoạt Động của Não</vt:lpstr>
      <vt:lpstr>Thói ăn ảnh hưởng đến Não</vt:lpstr>
      <vt:lpstr>Slide 11</vt:lpstr>
      <vt:lpstr>Mahàtanhàsankhaya sutta</vt:lpstr>
      <vt:lpstr>Câu hỏi </vt:lpstr>
      <vt:lpstr>Ăn cái gì? Cái gì Ăn?</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Nghiện vs Đam mê</dc:title>
  <dc:creator>Tim</dc:creator>
  <cp:lastModifiedBy>Tim</cp:lastModifiedBy>
  <cp:revision>4</cp:revision>
  <dcterms:created xsi:type="dcterms:W3CDTF">2021-10-31T23:42:40Z</dcterms:created>
  <dcterms:modified xsi:type="dcterms:W3CDTF">2021-11-02T22:15:49Z</dcterms:modified>
</cp:coreProperties>
</file>