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4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0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2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33D3-BD88-4896-9624-CDAD53D646DA}" type="datetimeFigureOut">
              <a:rPr lang="en-US" smtClean="0"/>
              <a:t>10-Sep-21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3368-0918-4D9B-BFF6-ED8BB709F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548" y="458034"/>
            <a:ext cx="6836978" cy="2682935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DHAMMA CLASS FOR CHILDREN</a:t>
            </a:r>
            <a:br>
              <a:rPr lang="en-US" sz="3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600" b="1" dirty="0" err="1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nhóm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d</a:t>
            </a:r>
            <a:r>
              <a:rPr lang="vi-VN" sz="36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ướ</a:t>
            </a:r>
            <a:r>
              <a:rPr lang="en-US" sz="3600" b="1" dirty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7yrs </a:t>
            </a:r>
            <a:br>
              <a:rPr lang="en-US" sz="36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3600" b="1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11/9/2021</a:t>
            </a:r>
            <a:endParaRPr lang="en-US" sz="3600" b="1" dirty="0"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338" y="3071284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solidFill>
                  <a:srgbClr val="FF0000"/>
                </a:solidFill>
              </a:rPr>
              <a:t>Tue Tam School of Metta</a:t>
            </a:r>
          </a:p>
        </p:txBody>
      </p:sp>
    </p:spTree>
    <p:extLst>
      <p:ext uri="{BB962C8B-B14F-4D97-AF65-F5344CB8AC3E}">
        <p14:creationId xmlns:p14="http://schemas.microsoft.com/office/powerpoint/2010/main" val="3560411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oes Your Child Say &quot;Please&quot; and &quot;Thank You&quot; ? - Kiddy123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4" y="213785"/>
            <a:ext cx="8429625" cy="629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Children’s thank you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928689" y="5501217"/>
            <a:ext cx="78504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srgbClr val="C00000"/>
                </a:solidFill>
              </a:rPr>
              <a:t>Chúng con cám </a:t>
            </a:r>
            <a:r>
              <a:rPr lang="vi-VN" altLang="en-US" sz="6000" b="1">
                <a:solidFill>
                  <a:srgbClr val="C00000"/>
                </a:solidFill>
                <a:latin typeface="Arial" charset="0"/>
              </a:rPr>
              <a:t>ơ</a:t>
            </a:r>
            <a:r>
              <a:rPr lang="en-US" altLang="en-US" sz="6000" b="1">
                <a:solidFill>
                  <a:srgbClr val="C00000"/>
                </a:solidFill>
              </a:rPr>
              <a:t>n Thầy</a:t>
            </a:r>
          </a:p>
        </p:txBody>
      </p:sp>
    </p:spTree>
    <p:extLst>
      <p:ext uri="{BB962C8B-B14F-4D97-AF65-F5344CB8AC3E}">
        <p14:creationId xmlns:p14="http://schemas.microsoft.com/office/powerpoint/2010/main" val="236723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6" y="260351"/>
            <a:ext cx="5184775" cy="6347883"/>
          </a:xfrm>
        </p:spPr>
      </p:pic>
    </p:spTree>
    <p:extLst>
      <p:ext uri="{BB962C8B-B14F-4D97-AF65-F5344CB8AC3E}">
        <p14:creationId xmlns:p14="http://schemas.microsoft.com/office/powerpoint/2010/main" val="177082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1" y="645584"/>
            <a:ext cx="7618413" cy="5712883"/>
          </a:xfrm>
        </p:spPr>
      </p:pic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45585"/>
            <a:ext cx="971550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51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71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237905"/>
            <a:ext cx="515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 smtClean="0">
                <a:solidFill>
                  <a:srgbClr val="FF0000"/>
                </a:solidFill>
              </a:rPr>
              <a:t>Hãy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đ</a:t>
            </a:r>
            <a:r>
              <a:rPr lang="en-AU" dirty="0" err="1" smtClean="0">
                <a:solidFill>
                  <a:srgbClr val="FF0000"/>
                </a:solidFill>
              </a:rPr>
              <a:t>iền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vào</a:t>
            </a:r>
            <a:r>
              <a:rPr lang="en-AU" dirty="0">
                <a:solidFill>
                  <a:srgbClr val="FF0000"/>
                </a:solidFill>
              </a:rPr>
              <a:t> ô </a:t>
            </a:r>
            <a:r>
              <a:rPr lang="en-AU" dirty="0" err="1" smtClean="0">
                <a:solidFill>
                  <a:srgbClr val="FF0000"/>
                </a:solidFill>
              </a:rPr>
              <a:t>chữ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này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và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giải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thích</a:t>
            </a:r>
            <a:r>
              <a:rPr lang="en-AU" dirty="0">
                <a:solidFill>
                  <a:srgbClr val="FF0000"/>
                </a:solidFill>
              </a:rPr>
              <a:t> ý </a:t>
            </a:r>
            <a:r>
              <a:rPr lang="en-AU" dirty="0" err="1" smtClean="0">
                <a:solidFill>
                  <a:srgbClr val="FF0000"/>
                </a:solidFill>
              </a:rPr>
              <a:t>nghĩa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từng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>
                <a:solidFill>
                  <a:srgbClr val="FF0000"/>
                </a:solidFill>
              </a:rPr>
              <a:t>chữ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2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5943600"/>
            <a:ext cx="8229600" cy="715963"/>
          </a:xfrm>
        </p:spPr>
        <p:txBody>
          <a:bodyPr/>
          <a:lstStyle/>
          <a:p>
            <a:pPr marL="0" indent="0">
              <a:buNone/>
            </a:pPr>
            <a:r>
              <a:rPr lang="en-AU" dirty="0" err="1" smtClean="0">
                <a:solidFill>
                  <a:srgbClr val="FF0000"/>
                </a:solidFill>
              </a:rPr>
              <a:t>Em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bé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này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đ</a:t>
            </a:r>
            <a:r>
              <a:rPr lang="en-AU" dirty="0" err="1" smtClean="0">
                <a:solidFill>
                  <a:srgbClr val="FF0000"/>
                </a:solidFill>
              </a:rPr>
              <a:t>ang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làm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gì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>
                <a:solidFill>
                  <a:srgbClr val="FF0000"/>
                </a:solidFill>
              </a:rPr>
              <a:t>? </a:t>
            </a:r>
            <a:r>
              <a:rPr lang="en-AU" dirty="0" err="1" smtClean="0">
                <a:solidFill>
                  <a:srgbClr val="FF0000"/>
                </a:solidFill>
              </a:rPr>
              <a:t>Hãy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tô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màu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bức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tranh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33400"/>
            <a:ext cx="89153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06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1C1E21"/>
                </a:solidFill>
                <a:latin typeface="Helvetica"/>
              </a:rPr>
              <a:t>bài hát búp sen 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vi-VN" dirty="0" smtClean="0">
                <a:solidFill>
                  <a:srgbClr val="1C1E21"/>
                </a:solidFill>
                <a:latin typeface="Helvetica"/>
              </a:rPr>
              <a:t>búp </a:t>
            </a:r>
            <a:r>
              <a:rPr lang="vi-VN" dirty="0">
                <a:solidFill>
                  <a:srgbClr val="1C1E21"/>
                </a:solidFill>
                <a:latin typeface="Helvetica"/>
              </a:rPr>
              <a:t>sen non con cầm trên tay</a:t>
            </a:r>
            <a:br>
              <a:rPr lang="vi-VN" dirty="0">
                <a:solidFill>
                  <a:srgbClr val="1C1E21"/>
                </a:solidFill>
                <a:latin typeface="Helvetica"/>
              </a:rPr>
            </a:br>
            <a:r>
              <a:rPr lang="vi-VN" dirty="0">
                <a:solidFill>
                  <a:srgbClr val="1C1E21"/>
                </a:solidFill>
                <a:latin typeface="Helvetica"/>
              </a:rPr>
              <a:t>đi đến chùa con dâng lên phật</a:t>
            </a:r>
            <a:br>
              <a:rPr lang="vi-VN" dirty="0">
                <a:solidFill>
                  <a:srgbClr val="1C1E21"/>
                </a:solidFill>
                <a:latin typeface="Helvetica"/>
              </a:rPr>
            </a:br>
            <a:r>
              <a:rPr lang="vi-VN" dirty="0">
                <a:solidFill>
                  <a:srgbClr val="1C1E21"/>
                </a:solidFill>
                <a:latin typeface="Helvetica"/>
              </a:rPr>
              <a:t>lòng thành tâm tôn vinh công đức</a:t>
            </a:r>
            <a:br>
              <a:rPr lang="vi-VN" dirty="0">
                <a:solidFill>
                  <a:srgbClr val="1C1E21"/>
                </a:solidFill>
                <a:latin typeface="Helvetica"/>
              </a:rPr>
            </a:br>
            <a:r>
              <a:rPr lang="vi-VN" dirty="0">
                <a:solidFill>
                  <a:srgbClr val="1C1E21"/>
                </a:solidFill>
                <a:latin typeface="Helvetica"/>
              </a:rPr>
              <a:t>đức thế tôn thích ca mâu ni</a:t>
            </a:r>
            <a:br>
              <a:rPr lang="vi-VN" dirty="0">
                <a:solidFill>
                  <a:srgbClr val="1C1E21"/>
                </a:solidFill>
                <a:latin typeface="Helvetica"/>
              </a:rPr>
            </a:br>
            <a:r>
              <a:rPr lang="vi-VN" dirty="0">
                <a:solidFill>
                  <a:srgbClr val="1C1E21"/>
                </a:solidFill>
                <a:latin typeface="Helvetica"/>
              </a:rPr>
              <a:t>búp sen non con cầm trên tay</a:t>
            </a:r>
            <a:br>
              <a:rPr lang="vi-VN" dirty="0">
                <a:solidFill>
                  <a:srgbClr val="1C1E21"/>
                </a:solidFill>
                <a:latin typeface="Helvetica"/>
              </a:rPr>
            </a:br>
            <a:r>
              <a:rPr lang="vi-VN" dirty="0">
                <a:solidFill>
                  <a:srgbClr val="1C1E21"/>
                </a:solidFill>
                <a:latin typeface="Helvetica"/>
              </a:rPr>
              <a:t>mang tâm hồn con luôn trong sáng</a:t>
            </a:r>
            <a:br>
              <a:rPr lang="vi-VN" dirty="0">
                <a:solidFill>
                  <a:srgbClr val="1C1E21"/>
                </a:solidFill>
                <a:latin typeface="Helvetica"/>
              </a:rPr>
            </a:br>
            <a:r>
              <a:rPr lang="vi-VN" dirty="0">
                <a:solidFill>
                  <a:srgbClr val="1C1E21"/>
                </a:solidFill>
                <a:latin typeface="Helvetica"/>
              </a:rPr>
              <a:t>màu áo lam con quyết không rời</a:t>
            </a:r>
            <a:br>
              <a:rPr lang="vi-VN" dirty="0">
                <a:solidFill>
                  <a:srgbClr val="1C1E21"/>
                </a:solidFill>
                <a:latin typeface="Helvetica"/>
              </a:rPr>
            </a:br>
            <a:r>
              <a:rPr lang="vi-VN" dirty="0">
                <a:solidFill>
                  <a:srgbClr val="1C1E21"/>
                </a:solidFill>
                <a:latin typeface="Helvetica"/>
              </a:rPr>
              <a:t>con cúi đầu lạy quán thế âm</a:t>
            </a:r>
            <a:br>
              <a:rPr lang="vi-VN" dirty="0">
                <a:solidFill>
                  <a:srgbClr val="1C1E21"/>
                </a:solidFill>
                <a:latin typeface="Helvetica"/>
              </a:rPr>
            </a:br>
            <a:r>
              <a:rPr lang="vi-VN" dirty="0">
                <a:solidFill>
                  <a:srgbClr val="1C1E21"/>
                </a:solidFill>
                <a:latin typeface="Helvetica"/>
              </a:rPr>
              <a:t>xin suốt đời như búp sen non đem cuộc đời xin dâng lên phật</a:t>
            </a:r>
            <a:br>
              <a:rPr lang="vi-VN" dirty="0">
                <a:solidFill>
                  <a:srgbClr val="1C1E21"/>
                </a:solidFill>
                <a:latin typeface="Helvetica"/>
              </a:rPr>
            </a:br>
            <a:r>
              <a:rPr lang="vi-VN" dirty="0">
                <a:solidFill>
                  <a:srgbClr val="1C1E21"/>
                </a:solidFill>
                <a:latin typeface="Helvetica"/>
              </a:rPr>
              <a:t>xin suốt đời như búp sen non nằm bên dưới phật đài tỏa hương.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9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228600"/>
            <a:ext cx="952294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143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err="1" smtClean="0"/>
              <a:t>Các</a:t>
            </a:r>
            <a:r>
              <a:rPr lang="en-AU" sz="2400" dirty="0" smtClean="0"/>
              <a:t> </a:t>
            </a:r>
            <a:r>
              <a:rPr lang="en-AU" sz="2400" dirty="0" err="1" smtClean="0"/>
              <a:t>em</a:t>
            </a:r>
            <a:r>
              <a:rPr lang="en-AU" sz="2400" dirty="0"/>
              <a:t> </a:t>
            </a:r>
            <a:r>
              <a:rPr lang="en-AU" sz="2400" dirty="0" err="1" smtClean="0"/>
              <a:t>thử</a:t>
            </a:r>
            <a:r>
              <a:rPr lang="en-AU" sz="2400" dirty="0" smtClean="0"/>
              <a:t> </a:t>
            </a:r>
            <a:r>
              <a:rPr lang="vi-VN" sz="2400" dirty="0" smtClean="0"/>
              <a:t>đ</a:t>
            </a:r>
            <a:r>
              <a:rPr lang="en-AU" sz="2400" dirty="0" err="1" smtClean="0"/>
              <a:t>oán</a:t>
            </a:r>
            <a:r>
              <a:rPr lang="en-AU" sz="2400" dirty="0" smtClean="0"/>
              <a:t> </a:t>
            </a:r>
            <a:r>
              <a:rPr lang="en-AU" sz="2400" dirty="0" err="1" smtClean="0"/>
              <a:t>xem</a:t>
            </a:r>
            <a:r>
              <a:rPr lang="en-AU" sz="2400" dirty="0" smtClean="0"/>
              <a:t> </a:t>
            </a:r>
            <a:r>
              <a:rPr lang="en-AU" sz="2400" dirty="0" err="1" smtClean="0"/>
              <a:t>ai</a:t>
            </a:r>
            <a:r>
              <a:rPr lang="en-AU" sz="2400" dirty="0" smtClean="0"/>
              <a:t> </a:t>
            </a:r>
            <a:r>
              <a:rPr lang="vi-VN" sz="2400" dirty="0" smtClean="0"/>
              <a:t>đ</a:t>
            </a:r>
            <a:r>
              <a:rPr lang="en-AU" sz="2400" dirty="0" err="1" smtClean="0"/>
              <a:t>ang</a:t>
            </a:r>
            <a:r>
              <a:rPr lang="en-AU" sz="2400" dirty="0"/>
              <a:t> </a:t>
            </a:r>
            <a:r>
              <a:rPr lang="en-AU" sz="2400" dirty="0" err="1" smtClean="0"/>
              <a:t>quỳ</a:t>
            </a:r>
            <a:r>
              <a:rPr lang="en-AU" sz="2400" dirty="0"/>
              <a:t>? </a:t>
            </a:r>
            <a:r>
              <a:rPr lang="en-AU" sz="2400" dirty="0" err="1" smtClean="0"/>
              <a:t>Và</a:t>
            </a:r>
            <a:r>
              <a:rPr lang="en-AU" sz="2400" dirty="0" smtClean="0"/>
              <a:t> </a:t>
            </a:r>
            <a:r>
              <a:rPr lang="vi-VN" sz="2400" dirty="0" smtClean="0"/>
              <a:t>để</a:t>
            </a:r>
            <a:r>
              <a:rPr lang="en-AU" sz="2400" dirty="0"/>
              <a:t> </a:t>
            </a:r>
            <a:r>
              <a:rPr lang="en-AU" sz="2400" dirty="0" err="1" smtClean="0"/>
              <a:t>làm</a:t>
            </a:r>
            <a:r>
              <a:rPr lang="en-AU" sz="2400" dirty="0"/>
              <a:t> </a:t>
            </a:r>
            <a:r>
              <a:rPr lang="en-AU" sz="2400" dirty="0" err="1" smtClean="0"/>
              <a:t>gì</a:t>
            </a:r>
            <a:r>
              <a:rPr lang="en-AU" sz="2400" dirty="0" smtClean="0"/>
              <a:t>? </a:t>
            </a:r>
          </a:p>
          <a:p>
            <a:r>
              <a:rPr lang="en-AU" sz="2400" dirty="0" err="1" smtClean="0"/>
              <a:t>Hãy</a:t>
            </a:r>
            <a:r>
              <a:rPr lang="en-AU" sz="2400" dirty="0"/>
              <a:t> </a:t>
            </a:r>
            <a:r>
              <a:rPr lang="en-AU" sz="2400" dirty="0" err="1" smtClean="0"/>
              <a:t>tô</a:t>
            </a:r>
            <a:r>
              <a:rPr lang="en-AU" sz="2400" dirty="0"/>
              <a:t> </a:t>
            </a:r>
            <a:r>
              <a:rPr lang="en-AU" sz="2400" dirty="0" err="1" smtClean="0"/>
              <a:t>màu</a:t>
            </a:r>
            <a:r>
              <a:rPr lang="en-AU" sz="2400" dirty="0"/>
              <a:t> </a:t>
            </a:r>
            <a:r>
              <a:rPr lang="en-AU" sz="2400" dirty="0" err="1" smtClean="0"/>
              <a:t>bức</a:t>
            </a:r>
            <a:r>
              <a:rPr lang="en-AU" sz="2400" dirty="0" smtClean="0"/>
              <a:t> </a:t>
            </a:r>
            <a:r>
              <a:rPr lang="en-AU" sz="2400" dirty="0" err="1" smtClean="0"/>
              <a:t>tranh</a:t>
            </a:r>
            <a:r>
              <a:rPr lang="en-AU" sz="2400" dirty="0"/>
              <a:t> </a:t>
            </a:r>
            <a:r>
              <a:rPr lang="en-AU" sz="2400" dirty="0" err="1" smtClean="0"/>
              <a:t>này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470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Hồi H</a:t>
            </a:r>
            <a:r>
              <a:rPr lang="vi-VN" altLang="en-US" b="1" smtClean="0">
                <a:solidFill>
                  <a:srgbClr val="FF0000"/>
                </a:solidFill>
              </a:rPr>
              <a:t>ướn</a:t>
            </a:r>
            <a:r>
              <a:rPr lang="en-US" altLang="en-US" b="1" smtClean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Con xin hồi h</a:t>
            </a:r>
            <a:r>
              <a:rPr lang="vi-VN" altLang="en-US" smtClean="0"/>
              <a:t>ướn</a:t>
            </a:r>
            <a:r>
              <a:rPr lang="en-US" altLang="en-US" smtClean="0"/>
              <a:t>g những ph</a:t>
            </a:r>
            <a:r>
              <a:rPr lang="vi-VN" altLang="en-US" smtClean="0"/>
              <a:t>ướ</a:t>
            </a:r>
            <a:r>
              <a:rPr lang="en-US" altLang="en-US" smtClean="0"/>
              <a:t>c báu do con tu tập chánh pháp cho cha mẹ </a:t>
            </a:r>
            <a:r>
              <a:rPr lang="vi-VN" altLang="en-US" smtClean="0"/>
              <a:t>đượ</a:t>
            </a:r>
            <a:r>
              <a:rPr lang="en-US" altLang="en-US" smtClean="0"/>
              <a:t>c sống lâu mạnh khoẻ. Con xin hứa nghe lời,ngoan, siêng n</a:t>
            </a:r>
            <a:r>
              <a:rPr lang="vi-VN" altLang="en-US" smtClean="0"/>
              <a:t>ă</a:t>
            </a:r>
            <a:r>
              <a:rPr lang="en-US" altLang="en-US" smtClean="0"/>
              <a:t>ng học tập, làm việc.</a:t>
            </a:r>
          </a:p>
          <a:p>
            <a:r>
              <a:rPr lang="en-US" altLang="en-US" smtClean="0"/>
              <a:t>Namobuddhaya</a:t>
            </a:r>
          </a:p>
        </p:txBody>
      </p:sp>
    </p:spTree>
    <p:extLst>
      <p:ext uri="{BB962C8B-B14F-4D97-AF65-F5344CB8AC3E}">
        <p14:creationId xmlns:p14="http://schemas.microsoft.com/office/powerpoint/2010/main" val="3819029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ips to Raising Happier Children - Prep Academy Schools in Oh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285751"/>
            <a:ext cx="8501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28625" y="476251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Smile together and say “see you again”</a:t>
            </a:r>
          </a:p>
        </p:txBody>
      </p:sp>
    </p:spTree>
    <p:extLst>
      <p:ext uri="{BB962C8B-B14F-4D97-AF65-F5344CB8AC3E}">
        <p14:creationId xmlns:p14="http://schemas.microsoft.com/office/powerpoint/2010/main" val="2630702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136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DHAMMA CLASS FOR CHILDREN nhóm 3 dưới 7yrs  11/9/2021</vt:lpstr>
      <vt:lpstr>PowerPoint Presentation</vt:lpstr>
      <vt:lpstr>PowerPoint Presentation</vt:lpstr>
      <vt:lpstr>PowerPoint Presentation</vt:lpstr>
      <vt:lpstr>PowerPoint Presentation</vt:lpstr>
      <vt:lpstr>bài hát búp sen non</vt:lpstr>
      <vt:lpstr>PowerPoint Presentation</vt:lpstr>
      <vt:lpstr>Hồi Hướng</vt:lpstr>
      <vt:lpstr>Smile together and say “see you again”</vt:lpstr>
      <vt:lpstr>Children’s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Dedication Prayer</dc:title>
  <dc:creator>Windows User</dc:creator>
  <cp:lastModifiedBy>PC</cp:lastModifiedBy>
  <cp:revision>7</cp:revision>
  <dcterms:created xsi:type="dcterms:W3CDTF">2020-04-22T02:57:10Z</dcterms:created>
  <dcterms:modified xsi:type="dcterms:W3CDTF">2021-09-10T08:35:20Z</dcterms:modified>
</cp:coreProperties>
</file>