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B61DD4-4990-49F4-BA78-C50FB4A97480}"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1A056-4E1C-44C5-8D02-5525715F33A1}" type="slidenum">
              <a:rPr lang="en-US" smtClean="0"/>
              <a:t>‹#›</a:t>
            </a:fld>
            <a:endParaRPr lang="en-US"/>
          </a:p>
        </p:txBody>
      </p:sp>
    </p:spTree>
    <p:extLst>
      <p:ext uri="{BB962C8B-B14F-4D97-AF65-F5344CB8AC3E}">
        <p14:creationId xmlns:p14="http://schemas.microsoft.com/office/powerpoint/2010/main" val="316198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61DD4-4990-49F4-BA78-C50FB4A97480}"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1A056-4E1C-44C5-8D02-5525715F33A1}" type="slidenum">
              <a:rPr lang="en-US" smtClean="0"/>
              <a:t>‹#›</a:t>
            </a:fld>
            <a:endParaRPr lang="en-US"/>
          </a:p>
        </p:txBody>
      </p:sp>
    </p:spTree>
    <p:extLst>
      <p:ext uri="{BB962C8B-B14F-4D97-AF65-F5344CB8AC3E}">
        <p14:creationId xmlns:p14="http://schemas.microsoft.com/office/powerpoint/2010/main" val="299545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61DD4-4990-49F4-BA78-C50FB4A97480}"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1A056-4E1C-44C5-8D02-5525715F33A1}" type="slidenum">
              <a:rPr lang="en-US" smtClean="0"/>
              <a:t>‹#›</a:t>
            </a:fld>
            <a:endParaRPr lang="en-US"/>
          </a:p>
        </p:txBody>
      </p:sp>
    </p:spTree>
    <p:extLst>
      <p:ext uri="{BB962C8B-B14F-4D97-AF65-F5344CB8AC3E}">
        <p14:creationId xmlns:p14="http://schemas.microsoft.com/office/powerpoint/2010/main" val="383840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61DD4-4990-49F4-BA78-C50FB4A97480}"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1A056-4E1C-44C5-8D02-5525715F33A1}" type="slidenum">
              <a:rPr lang="en-US" smtClean="0"/>
              <a:t>‹#›</a:t>
            </a:fld>
            <a:endParaRPr lang="en-US"/>
          </a:p>
        </p:txBody>
      </p:sp>
    </p:spTree>
    <p:extLst>
      <p:ext uri="{BB962C8B-B14F-4D97-AF65-F5344CB8AC3E}">
        <p14:creationId xmlns:p14="http://schemas.microsoft.com/office/powerpoint/2010/main" val="233036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B61DD4-4990-49F4-BA78-C50FB4A97480}"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1A056-4E1C-44C5-8D02-5525715F33A1}" type="slidenum">
              <a:rPr lang="en-US" smtClean="0"/>
              <a:t>‹#›</a:t>
            </a:fld>
            <a:endParaRPr lang="en-US"/>
          </a:p>
        </p:txBody>
      </p:sp>
    </p:spTree>
    <p:extLst>
      <p:ext uri="{BB962C8B-B14F-4D97-AF65-F5344CB8AC3E}">
        <p14:creationId xmlns:p14="http://schemas.microsoft.com/office/powerpoint/2010/main" val="266447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B61DD4-4990-49F4-BA78-C50FB4A97480}"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1A056-4E1C-44C5-8D02-5525715F33A1}" type="slidenum">
              <a:rPr lang="en-US" smtClean="0"/>
              <a:t>‹#›</a:t>
            </a:fld>
            <a:endParaRPr lang="en-US"/>
          </a:p>
        </p:txBody>
      </p:sp>
    </p:spTree>
    <p:extLst>
      <p:ext uri="{BB962C8B-B14F-4D97-AF65-F5344CB8AC3E}">
        <p14:creationId xmlns:p14="http://schemas.microsoft.com/office/powerpoint/2010/main" val="113534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B61DD4-4990-49F4-BA78-C50FB4A97480}"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1A056-4E1C-44C5-8D02-5525715F33A1}" type="slidenum">
              <a:rPr lang="en-US" smtClean="0"/>
              <a:t>‹#›</a:t>
            </a:fld>
            <a:endParaRPr lang="en-US"/>
          </a:p>
        </p:txBody>
      </p:sp>
    </p:spTree>
    <p:extLst>
      <p:ext uri="{BB962C8B-B14F-4D97-AF65-F5344CB8AC3E}">
        <p14:creationId xmlns:p14="http://schemas.microsoft.com/office/powerpoint/2010/main" val="120637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B61DD4-4990-49F4-BA78-C50FB4A97480}"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1A056-4E1C-44C5-8D02-5525715F33A1}" type="slidenum">
              <a:rPr lang="en-US" smtClean="0"/>
              <a:t>‹#›</a:t>
            </a:fld>
            <a:endParaRPr lang="en-US"/>
          </a:p>
        </p:txBody>
      </p:sp>
    </p:spTree>
    <p:extLst>
      <p:ext uri="{BB962C8B-B14F-4D97-AF65-F5344CB8AC3E}">
        <p14:creationId xmlns:p14="http://schemas.microsoft.com/office/powerpoint/2010/main" val="350564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61DD4-4990-49F4-BA78-C50FB4A97480}"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1A056-4E1C-44C5-8D02-5525715F33A1}" type="slidenum">
              <a:rPr lang="en-US" smtClean="0"/>
              <a:t>‹#›</a:t>
            </a:fld>
            <a:endParaRPr lang="en-US"/>
          </a:p>
        </p:txBody>
      </p:sp>
    </p:spTree>
    <p:extLst>
      <p:ext uri="{BB962C8B-B14F-4D97-AF65-F5344CB8AC3E}">
        <p14:creationId xmlns:p14="http://schemas.microsoft.com/office/powerpoint/2010/main" val="211697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B61DD4-4990-49F4-BA78-C50FB4A97480}"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1A056-4E1C-44C5-8D02-5525715F33A1}" type="slidenum">
              <a:rPr lang="en-US" smtClean="0"/>
              <a:t>‹#›</a:t>
            </a:fld>
            <a:endParaRPr lang="en-US"/>
          </a:p>
        </p:txBody>
      </p:sp>
    </p:spTree>
    <p:extLst>
      <p:ext uri="{BB962C8B-B14F-4D97-AF65-F5344CB8AC3E}">
        <p14:creationId xmlns:p14="http://schemas.microsoft.com/office/powerpoint/2010/main" val="197000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B61DD4-4990-49F4-BA78-C50FB4A97480}"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1A056-4E1C-44C5-8D02-5525715F33A1}" type="slidenum">
              <a:rPr lang="en-US" smtClean="0"/>
              <a:t>‹#›</a:t>
            </a:fld>
            <a:endParaRPr lang="en-US"/>
          </a:p>
        </p:txBody>
      </p:sp>
    </p:spTree>
    <p:extLst>
      <p:ext uri="{BB962C8B-B14F-4D97-AF65-F5344CB8AC3E}">
        <p14:creationId xmlns:p14="http://schemas.microsoft.com/office/powerpoint/2010/main" val="290218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61DD4-4990-49F4-BA78-C50FB4A97480}" type="datetimeFigureOut">
              <a:rPr lang="en-US" smtClean="0"/>
              <a:t>9/9/2021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1A056-4E1C-44C5-8D02-5525715F33A1}" type="slidenum">
              <a:rPr lang="en-US" smtClean="0"/>
              <a:t>‹#›</a:t>
            </a:fld>
            <a:endParaRPr lang="en-US"/>
          </a:p>
        </p:txBody>
      </p:sp>
    </p:spTree>
    <p:extLst>
      <p:ext uri="{BB962C8B-B14F-4D97-AF65-F5344CB8AC3E}">
        <p14:creationId xmlns:p14="http://schemas.microsoft.com/office/powerpoint/2010/main" val="1690646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interestingengineering.com/10-year-old-girl-has-a-higher-iq-than-einstein-and-hawking?utm_source=Facebook&amp;utm_medium=Article&amp;utm_campaign=organic&amp;utm_content=Sep07&amp;fbclid=IwAR0-GsF0TMz8eOU9Xsxg9kgukcsXRd1-b8F0uJjKZJB7yD31BPhQ_YgF74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School of Metta</a:t>
            </a:r>
            <a:endParaRPr lang="en-US" dirty="0"/>
          </a:p>
        </p:txBody>
      </p:sp>
      <p:sp>
        <p:nvSpPr>
          <p:cNvPr id="3" name="Subtitle 2"/>
          <p:cNvSpPr>
            <a:spLocks noGrp="1"/>
          </p:cNvSpPr>
          <p:nvPr>
            <p:ph type="subTitle" idx="1"/>
          </p:nvPr>
        </p:nvSpPr>
        <p:spPr/>
        <p:txBody>
          <a:bodyPr/>
          <a:lstStyle/>
          <a:p>
            <a:r>
              <a:rPr lang="en-US" dirty="0" err="1" smtClean="0"/>
              <a:t>Tuệ</a:t>
            </a:r>
            <a:r>
              <a:rPr lang="en-US" dirty="0" smtClean="0"/>
              <a:t> </a:t>
            </a:r>
            <a:r>
              <a:rPr lang="en-US" dirty="0" err="1" smtClean="0"/>
              <a:t>Tâm</a:t>
            </a:r>
            <a:r>
              <a:rPr lang="en-US" dirty="0" smtClean="0"/>
              <a:t> English </a:t>
            </a:r>
            <a:r>
              <a:rPr lang="en-US" dirty="0" err="1" smtClean="0"/>
              <a:t>Dhamma</a:t>
            </a:r>
            <a:r>
              <a:rPr lang="en-US" dirty="0" smtClean="0"/>
              <a:t> School of Metta</a:t>
            </a:r>
          </a:p>
          <a:p>
            <a:r>
              <a:rPr lang="en-US" dirty="0" smtClean="0"/>
              <a:t>Lesson 10 – Conscious behaviors</a:t>
            </a:r>
            <a:endParaRPr lang="en-US" dirty="0"/>
          </a:p>
        </p:txBody>
      </p:sp>
    </p:spTree>
    <p:extLst>
      <p:ext uri="{BB962C8B-B14F-4D97-AF65-F5344CB8AC3E}">
        <p14:creationId xmlns:p14="http://schemas.microsoft.com/office/powerpoint/2010/main" val="403330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07076" y="210897"/>
            <a:ext cx="11205557" cy="6456083"/>
          </a:xfrm>
          <a:prstGeom prst="rect">
            <a:avLst/>
          </a:prstGeom>
        </p:spPr>
      </p:pic>
    </p:spTree>
    <p:extLst>
      <p:ext uri="{BB962C8B-B14F-4D97-AF65-F5344CB8AC3E}">
        <p14:creationId xmlns:p14="http://schemas.microsoft.com/office/powerpoint/2010/main" val="264508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References of interests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hlinkClick r:id="rId2"/>
              </a:rPr>
              <a:t>https://interestingengineering.com/10-year-old-girl-has-a-higher-iq-than-einstein-and-hawking?utm_source=Facebook&amp;utm_medium=Article&amp;utm_campaign=organic&amp;utm_content=Sep07&amp;fbclid=IwAR0-GsF0TMz8eOU9Xsxg9kgukcsXRd1-b8F0uJjKZJB7yD31BPhQ_YgF74I</a:t>
            </a:r>
            <a:endParaRPr lang="en-US" dirty="0" smtClean="0"/>
          </a:p>
          <a:p>
            <a:r>
              <a:rPr lang="en-US" dirty="0" smtClean="0"/>
              <a:t>Please read this article and give your feeling and opinion</a:t>
            </a:r>
            <a:r>
              <a:rPr lang="en-US" smtClean="0"/>
              <a:t>. </a:t>
            </a:r>
          </a:p>
          <a:p>
            <a:r>
              <a:rPr lang="en-US" smtClean="0"/>
              <a:t>Can </a:t>
            </a:r>
            <a:r>
              <a:rPr lang="en-US" dirty="0" smtClean="0"/>
              <a:t>IQ </a:t>
            </a:r>
            <a:r>
              <a:rPr lang="en-US" smtClean="0"/>
              <a:t>be trained ?</a:t>
            </a:r>
            <a:endParaRPr lang="en-US" dirty="0"/>
          </a:p>
        </p:txBody>
      </p:sp>
    </p:spTree>
    <p:extLst>
      <p:ext uri="{BB962C8B-B14F-4D97-AF65-F5344CB8AC3E}">
        <p14:creationId xmlns:p14="http://schemas.microsoft.com/office/powerpoint/2010/main" val="338295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32199" y="365124"/>
            <a:ext cx="11088745" cy="6309995"/>
          </a:xfrm>
          <a:prstGeom prst="rect">
            <a:avLst/>
          </a:prstGeom>
        </p:spPr>
      </p:pic>
    </p:spTree>
    <p:extLst>
      <p:ext uri="{BB962C8B-B14F-4D97-AF65-F5344CB8AC3E}">
        <p14:creationId xmlns:p14="http://schemas.microsoft.com/office/powerpoint/2010/main" val="288950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276398"/>
            <a:ext cx="10774680" cy="6373784"/>
          </a:xfrm>
          <a:prstGeom prst="rect">
            <a:avLst/>
          </a:prstGeom>
        </p:spPr>
      </p:pic>
    </p:spTree>
    <p:extLst>
      <p:ext uri="{BB962C8B-B14F-4D97-AF65-F5344CB8AC3E}">
        <p14:creationId xmlns:p14="http://schemas.microsoft.com/office/powerpoint/2010/main" val="1001418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07822" y="1765474"/>
            <a:ext cx="10515600" cy="4351338"/>
          </a:xfrm>
        </p:spPr>
        <p:txBody>
          <a:bodyPr/>
          <a:lstStyle/>
          <a:p>
            <a:endParaRPr lang="en-US"/>
          </a:p>
        </p:txBody>
      </p:sp>
      <p:pic>
        <p:nvPicPr>
          <p:cNvPr id="4" name="Picture 3"/>
          <p:cNvPicPr>
            <a:picLocks noChangeAspect="1"/>
          </p:cNvPicPr>
          <p:nvPr/>
        </p:nvPicPr>
        <p:blipFill>
          <a:blip r:embed="rId2"/>
          <a:stretch>
            <a:fillRect/>
          </a:stretch>
        </p:blipFill>
        <p:spPr>
          <a:xfrm>
            <a:off x="744757" y="365125"/>
            <a:ext cx="11006975" cy="6426345"/>
          </a:xfrm>
          <a:prstGeom prst="rect">
            <a:avLst/>
          </a:prstGeom>
        </p:spPr>
      </p:pic>
    </p:spTree>
    <p:extLst>
      <p:ext uri="{BB962C8B-B14F-4D97-AF65-F5344CB8AC3E}">
        <p14:creationId xmlns:p14="http://schemas.microsoft.com/office/powerpoint/2010/main" val="124163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151"/>
          </a:xfrm>
        </p:spPr>
        <p:txBody>
          <a:bodyPr>
            <a:normAutofit fontScale="90000"/>
          </a:bodyPr>
          <a:lstStyle/>
          <a:p>
            <a:pPr algn="ctr"/>
            <a:r>
              <a:rPr lang="en-US" b="1" dirty="0" smtClean="0">
                <a:solidFill>
                  <a:srgbClr val="FF0000"/>
                </a:solidFill>
              </a:rPr>
              <a:t>Assignment</a:t>
            </a:r>
            <a:endParaRPr lang="en-US" b="1" dirty="0">
              <a:solidFill>
                <a:srgbClr val="FF0000"/>
              </a:solidFill>
            </a:endParaRPr>
          </a:p>
        </p:txBody>
      </p:sp>
      <p:sp>
        <p:nvSpPr>
          <p:cNvPr id="3" name="Content Placeholder 2"/>
          <p:cNvSpPr>
            <a:spLocks noGrp="1"/>
          </p:cNvSpPr>
          <p:nvPr>
            <p:ph idx="1"/>
          </p:nvPr>
        </p:nvSpPr>
        <p:spPr>
          <a:xfrm>
            <a:off x="838200" y="1097280"/>
            <a:ext cx="10515600" cy="5079683"/>
          </a:xfrm>
        </p:spPr>
        <p:txBody>
          <a:bodyPr/>
          <a:lstStyle/>
          <a:p>
            <a:pPr marL="514350" indent="-514350">
              <a:buFont typeface="+mj-lt"/>
              <a:buAutoNum type="arabicPeriod"/>
            </a:pPr>
            <a:r>
              <a:rPr lang="en-US" dirty="0" smtClean="0"/>
              <a:t>What is the consciousness? Is it learned or born naturally? How do you transform it for betterment?</a:t>
            </a:r>
          </a:p>
          <a:p>
            <a:pPr marL="514350" indent="-514350">
              <a:buFont typeface="+mj-lt"/>
              <a:buAutoNum type="arabicPeriod"/>
            </a:pPr>
            <a:r>
              <a:rPr lang="en-US" dirty="0" smtClean="0"/>
              <a:t>Is hunger a type of consciousness? Please give your own practical experience on this issue? What did you think in this circumstance? What did you do? If you were in that situation again, what would you do? Would your action be the same or different? Why, please explain it.</a:t>
            </a:r>
          </a:p>
          <a:p>
            <a:pPr marL="514350" indent="-514350">
              <a:buFont typeface="+mj-lt"/>
              <a:buAutoNum type="arabicPeriod"/>
            </a:pPr>
            <a:r>
              <a:rPr lang="en-US" dirty="0" smtClean="0"/>
              <a:t>Please explain by your own experience where you can resist temptation of eating during your hunger? What was your feeling at that time?</a:t>
            </a:r>
            <a:endParaRPr lang="en-US" dirty="0"/>
          </a:p>
        </p:txBody>
      </p:sp>
    </p:spTree>
    <p:extLst>
      <p:ext uri="{BB962C8B-B14F-4D97-AF65-F5344CB8AC3E}">
        <p14:creationId xmlns:p14="http://schemas.microsoft.com/office/powerpoint/2010/main" val="72025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141</Words>
  <Application>Microsoft Office PowerPoint</Application>
  <PresentationFormat>Widescreen</PresentationFormat>
  <Paragraphs>11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School of Metta</vt:lpstr>
      <vt:lpstr>PowerPoint Presentation</vt:lpstr>
      <vt:lpstr>References of interests</vt:lpstr>
      <vt:lpstr>PowerPoint Presentation</vt:lpstr>
      <vt:lpstr>PowerPoint Presentation</vt:lpstr>
      <vt:lpstr>PowerPoint Presentation</vt:lpstr>
      <vt:lpstr>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dc:creator>
  <cp:lastModifiedBy>Hi</cp:lastModifiedBy>
  <cp:revision>7</cp:revision>
  <dcterms:created xsi:type="dcterms:W3CDTF">2021-09-08T17:46:37Z</dcterms:created>
  <dcterms:modified xsi:type="dcterms:W3CDTF">2021-09-08T20:28:18Z</dcterms:modified>
</cp:coreProperties>
</file>